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6763" r:id="rId6"/>
    <p:sldId id="6764" r:id="rId7"/>
    <p:sldId id="6765" r:id="rId8"/>
    <p:sldId id="6766" r:id="rId9"/>
    <p:sldId id="6767" r:id="rId10"/>
    <p:sldId id="6768" r:id="rId11"/>
    <p:sldId id="6769" r:id="rId12"/>
    <p:sldId id="67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92F22-2E44-ED5E-4785-7B77B4A93B59}" name="Kelly Eaton" initials="KJE" userId="Kelly Eat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A5493"/>
    <a:srgbClr val="59C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4CDFE-C44A-4949-8A13-0F5AB9E2E570}" v="1" dt="2023-10-04T17:32:48.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Chura" userId="6bf97cb8-73bf-4ce0-bd9c-8160107d31ff" providerId="ADAL" clId="{7ED4CDFE-C44A-4949-8A13-0F5AB9E2E570}"/>
    <pc:docChg chg="custSel addSld delSld modSld">
      <pc:chgData name="Katharine Chura" userId="6bf97cb8-73bf-4ce0-bd9c-8160107d31ff" providerId="ADAL" clId="{7ED4CDFE-C44A-4949-8A13-0F5AB9E2E570}" dt="2023-10-16T15:35:46.655" v="45" actId="20577"/>
      <pc:docMkLst>
        <pc:docMk/>
      </pc:docMkLst>
      <pc:sldChg chg="del">
        <pc:chgData name="Katharine Chura" userId="6bf97cb8-73bf-4ce0-bd9c-8160107d31ff" providerId="ADAL" clId="{7ED4CDFE-C44A-4949-8A13-0F5AB9E2E570}" dt="2023-10-04T17:32:55.862" v="18" actId="2696"/>
        <pc:sldMkLst>
          <pc:docMk/>
          <pc:sldMk cId="857464768" sldId="6762"/>
        </pc:sldMkLst>
      </pc:sldChg>
      <pc:sldChg chg="modSp mod">
        <pc:chgData name="Katharine Chura" userId="6bf97cb8-73bf-4ce0-bd9c-8160107d31ff" providerId="ADAL" clId="{7ED4CDFE-C44A-4949-8A13-0F5AB9E2E570}" dt="2023-10-16T15:35:46.655" v="45" actId="20577"/>
        <pc:sldMkLst>
          <pc:docMk/>
          <pc:sldMk cId="736626923" sldId="6763"/>
        </pc:sldMkLst>
        <pc:spChg chg="mod">
          <ac:chgData name="Katharine Chura" userId="6bf97cb8-73bf-4ce0-bd9c-8160107d31ff" providerId="ADAL" clId="{7ED4CDFE-C44A-4949-8A13-0F5AB9E2E570}" dt="2023-10-16T15:35:46.655" v="45" actId="20577"/>
          <ac:spMkLst>
            <pc:docMk/>
            <pc:sldMk cId="736626923" sldId="6763"/>
            <ac:spMk id="40" creationId="{DC3A952C-BE2F-69F2-E033-1D165CD7A8A6}"/>
          </ac:spMkLst>
        </pc:spChg>
      </pc:sldChg>
      <pc:sldChg chg="modSp mod">
        <pc:chgData name="Katharine Chura" userId="6bf97cb8-73bf-4ce0-bd9c-8160107d31ff" providerId="ADAL" clId="{7ED4CDFE-C44A-4949-8A13-0F5AB9E2E570}" dt="2023-10-04T17:33:09.942" v="19" actId="14100"/>
        <pc:sldMkLst>
          <pc:docMk/>
          <pc:sldMk cId="1247290212" sldId="6766"/>
        </pc:sldMkLst>
        <pc:spChg chg="mod">
          <ac:chgData name="Katharine Chura" userId="6bf97cb8-73bf-4ce0-bd9c-8160107d31ff" providerId="ADAL" clId="{7ED4CDFE-C44A-4949-8A13-0F5AB9E2E570}" dt="2023-10-04T17:33:09.942" v="19" actId="14100"/>
          <ac:spMkLst>
            <pc:docMk/>
            <pc:sldMk cId="1247290212" sldId="6766"/>
            <ac:spMk id="2" creationId="{C04AE65F-75C7-16F3-50B3-793CC41418CC}"/>
          </ac:spMkLst>
        </pc:spChg>
      </pc:sldChg>
      <pc:sldChg chg="addSp delSp modSp add mod">
        <pc:chgData name="Katharine Chura" userId="6bf97cb8-73bf-4ce0-bd9c-8160107d31ff" providerId="ADAL" clId="{7ED4CDFE-C44A-4949-8A13-0F5AB9E2E570}" dt="2023-10-06T15:30:06.614" v="40" actId="478"/>
        <pc:sldMkLst>
          <pc:docMk/>
          <pc:sldMk cId="255406781" sldId="6770"/>
        </pc:sldMkLst>
        <pc:spChg chg="mod">
          <ac:chgData name="Katharine Chura" userId="6bf97cb8-73bf-4ce0-bd9c-8160107d31ff" providerId="ADAL" clId="{7ED4CDFE-C44A-4949-8A13-0F5AB9E2E570}" dt="2023-10-04T17:32:25.185" v="14" actId="20577"/>
          <ac:spMkLst>
            <pc:docMk/>
            <pc:sldMk cId="255406781" sldId="6770"/>
            <ac:spMk id="2" creationId="{D7D8DA68-CB66-2559-42DC-82AEDBE47449}"/>
          </ac:spMkLst>
        </pc:spChg>
        <pc:spChg chg="del">
          <ac:chgData name="Katharine Chura" userId="6bf97cb8-73bf-4ce0-bd9c-8160107d31ff" providerId="ADAL" clId="{7ED4CDFE-C44A-4949-8A13-0F5AB9E2E570}" dt="2023-10-04T17:32:46.053" v="15" actId="478"/>
          <ac:spMkLst>
            <pc:docMk/>
            <pc:sldMk cId="255406781" sldId="6770"/>
            <ac:spMk id="3" creationId="{4F4999C5-43A3-11F0-0640-4986714B0E1C}"/>
          </ac:spMkLst>
        </pc:spChg>
        <pc:spChg chg="add del mod">
          <ac:chgData name="Katharine Chura" userId="6bf97cb8-73bf-4ce0-bd9c-8160107d31ff" providerId="ADAL" clId="{7ED4CDFE-C44A-4949-8A13-0F5AB9E2E570}" dt="2023-10-06T15:30:06.614" v="40" actId="478"/>
          <ac:spMkLst>
            <pc:docMk/>
            <pc:sldMk cId="255406781" sldId="6770"/>
            <ac:spMk id="3" creationId="{572C2EA9-5344-0F1A-2910-2CDAE3C5D0AD}"/>
          </ac:spMkLst>
        </pc:spChg>
        <pc:spChg chg="add del mod">
          <ac:chgData name="Katharine Chura" userId="6bf97cb8-73bf-4ce0-bd9c-8160107d31ff" providerId="ADAL" clId="{7ED4CDFE-C44A-4949-8A13-0F5AB9E2E570}" dt="2023-10-04T17:32:48.068" v="16" actId="478"/>
          <ac:spMkLst>
            <pc:docMk/>
            <pc:sldMk cId="255406781" sldId="6770"/>
            <ac:spMk id="5" creationId="{615A41D6-F204-B989-8FCA-3355728ACC71}"/>
          </ac:spMkLst>
        </pc:spChg>
        <pc:spChg chg="add mod">
          <ac:chgData name="Katharine Chura" userId="6bf97cb8-73bf-4ce0-bd9c-8160107d31ff" providerId="ADAL" clId="{7ED4CDFE-C44A-4949-8A13-0F5AB9E2E570}" dt="2023-10-04T17:32:48.869" v="17"/>
          <ac:spMkLst>
            <pc:docMk/>
            <pc:sldMk cId="255406781" sldId="6770"/>
            <ac:spMk id="6" creationId="{3A4C6C65-EBFC-422B-AC12-894FACE7E676}"/>
          </ac:spMkLst>
        </pc:spChg>
        <pc:spChg chg="add mod">
          <ac:chgData name="Katharine Chura" userId="6bf97cb8-73bf-4ce0-bd9c-8160107d31ff" providerId="ADAL" clId="{7ED4CDFE-C44A-4949-8A13-0F5AB9E2E570}" dt="2023-10-04T17:32:48.869" v="17"/>
          <ac:spMkLst>
            <pc:docMk/>
            <pc:sldMk cId="255406781" sldId="6770"/>
            <ac:spMk id="7" creationId="{3C692A1C-2B4B-4508-AF14-E7924378BA49}"/>
          </ac:spMkLst>
        </pc:spChg>
        <pc:spChg chg="add mod">
          <ac:chgData name="Katharine Chura" userId="6bf97cb8-73bf-4ce0-bd9c-8160107d31ff" providerId="ADAL" clId="{7ED4CDFE-C44A-4949-8A13-0F5AB9E2E570}" dt="2023-10-04T17:32:48.869" v="17"/>
          <ac:spMkLst>
            <pc:docMk/>
            <pc:sldMk cId="255406781" sldId="6770"/>
            <ac:spMk id="8" creationId="{F0072DC3-5E22-1BC9-FB93-309DB15EC5D2}"/>
          </ac:spMkLst>
        </pc:spChg>
        <pc:spChg chg="add mod">
          <ac:chgData name="Katharine Chura" userId="6bf97cb8-73bf-4ce0-bd9c-8160107d31ff" providerId="ADAL" clId="{7ED4CDFE-C44A-4949-8A13-0F5AB9E2E570}" dt="2023-10-04T17:32:48.869" v="17"/>
          <ac:spMkLst>
            <pc:docMk/>
            <pc:sldMk cId="255406781" sldId="6770"/>
            <ac:spMk id="9" creationId="{F331DCE6-4DE2-500D-3214-C1B4FE2A02C7}"/>
          </ac:spMkLst>
        </pc:spChg>
        <pc:spChg chg="add mod">
          <ac:chgData name="Katharine Chura" userId="6bf97cb8-73bf-4ce0-bd9c-8160107d31ff" providerId="ADAL" clId="{7ED4CDFE-C44A-4949-8A13-0F5AB9E2E570}" dt="2023-10-04T17:32:48.869" v="17"/>
          <ac:spMkLst>
            <pc:docMk/>
            <pc:sldMk cId="255406781" sldId="6770"/>
            <ac:spMk id="10" creationId="{7294F701-33F3-C860-E762-D1B270E15545}"/>
          </ac:spMkLst>
        </pc:spChg>
        <pc:spChg chg="add mod">
          <ac:chgData name="Katharine Chura" userId="6bf97cb8-73bf-4ce0-bd9c-8160107d31ff" providerId="ADAL" clId="{7ED4CDFE-C44A-4949-8A13-0F5AB9E2E570}" dt="2023-10-04T17:32:48.869" v="17"/>
          <ac:spMkLst>
            <pc:docMk/>
            <pc:sldMk cId="255406781" sldId="6770"/>
            <ac:spMk id="11" creationId="{85C7A036-A3E7-611F-C7AC-49979F643266}"/>
          </ac:spMkLst>
        </pc:spChg>
      </pc:sldChg>
      <pc:sldChg chg="modSp add del mod">
        <pc:chgData name="Katharine Chura" userId="6bf97cb8-73bf-4ce0-bd9c-8160107d31ff" providerId="ADAL" clId="{7ED4CDFE-C44A-4949-8A13-0F5AB9E2E570}" dt="2023-10-06T15:26:07.102" v="36" actId="2696"/>
        <pc:sldMkLst>
          <pc:docMk/>
          <pc:sldMk cId="570671660" sldId="6771"/>
        </pc:sldMkLst>
        <pc:spChg chg="mod">
          <ac:chgData name="Katharine Chura" userId="6bf97cb8-73bf-4ce0-bd9c-8160107d31ff" providerId="ADAL" clId="{7ED4CDFE-C44A-4949-8A13-0F5AB9E2E570}" dt="2023-10-06T15:24:41.127" v="22" actId="1076"/>
          <ac:spMkLst>
            <pc:docMk/>
            <pc:sldMk cId="570671660" sldId="6771"/>
            <ac:spMk id="6" creationId="{3A4C6C65-EBFC-422B-AC12-894FACE7E676}"/>
          </ac:spMkLst>
        </pc:spChg>
        <pc:spChg chg="mod">
          <ac:chgData name="Katharine Chura" userId="6bf97cb8-73bf-4ce0-bd9c-8160107d31ff" providerId="ADAL" clId="{7ED4CDFE-C44A-4949-8A13-0F5AB9E2E570}" dt="2023-10-06T15:25:49.915" v="33" actId="1076"/>
          <ac:spMkLst>
            <pc:docMk/>
            <pc:sldMk cId="570671660" sldId="6771"/>
            <ac:spMk id="7" creationId="{3C692A1C-2B4B-4508-AF14-E7924378BA49}"/>
          </ac:spMkLst>
        </pc:spChg>
        <pc:spChg chg="mod">
          <ac:chgData name="Katharine Chura" userId="6bf97cb8-73bf-4ce0-bd9c-8160107d31ff" providerId="ADAL" clId="{7ED4CDFE-C44A-4949-8A13-0F5AB9E2E570}" dt="2023-10-06T15:24:51.692" v="24" actId="1076"/>
          <ac:spMkLst>
            <pc:docMk/>
            <pc:sldMk cId="570671660" sldId="6771"/>
            <ac:spMk id="8" creationId="{F0072DC3-5E22-1BC9-FB93-309DB15EC5D2}"/>
          </ac:spMkLst>
        </pc:spChg>
        <pc:spChg chg="mod">
          <ac:chgData name="Katharine Chura" userId="6bf97cb8-73bf-4ce0-bd9c-8160107d31ff" providerId="ADAL" clId="{7ED4CDFE-C44A-4949-8A13-0F5AB9E2E570}" dt="2023-10-06T15:25:02.483" v="26" actId="1076"/>
          <ac:spMkLst>
            <pc:docMk/>
            <pc:sldMk cId="570671660" sldId="6771"/>
            <ac:spMk id="9" creationId="{F331DCE6-4DE2-500D-3214-C1B4FE2A02C7}"/>
          </ac:spMkLst>
        </pc:spChg>
        <pc:spChg chg="mod">
          <ac:chgData name="Katharine Chura" userId="6bf97cb8-73bf-4ce0-bd9c-8160107d31ff" providerId="ADAL" clId="{7ED4CDFE-C44A-4949-8A13-0F5AB9E2E570}" dt="2023-10-06T15:25:55.882" v="34" actId="1076"/>
          <ac:spMkLst>
            <pc:docMk/>
            <pc:sldMk cId="570671660" sldId="6771"/>
            <ac:spMk id="10" creationId="{7294F701-33F3-C860-E762-D1B270E15545}"/>
          </ac:spMkLst>
        </pc:spChg>
        <pc:spChg chg="mod">
          <ac:chgData name="Katharine Chura" userId="6bf97cb8-73bf-4ce0-bd9c-8160107d31ff" providerId="ADAL" clId="{7ED4CDFE-C44A-4949-8A13-0F5AB9E2E570}" dt="2023-10-06T15:26:03.137" v="35" actId="1076"/>
          <ac:spMkLst>
            <pc:docMk/>
            <pc:sldMk cId="570671660" sldId="6771"/>
            <ac:spMk id="11" creationId="{85C7A036-A3E7-611F-C7AC-49979F643266}"/>
          </ac:spMkLst>
        </pc:spChg>
      </pc:sldChg>
      <pc:sldChg chg="delSp new del mod">
        <pc:chgData name="Katharine Chura" userId="6bf97cb8-73bf-4ce0-bd9c-8160107d31ff" providerId="ADAL" clId="{7ED4CDFE-C44A-4949-8A13-0F5AB9E2E570}" dt="2023-10-06T16:12:03.191" v="44" actId="2696"/>
        <pc:sldMkLst>
          <pc:docMk/>
          <pc:sldMk cId="2397559530" sldId="6771"/>
        </pc:sldMkLst>
        <pc:spChg chg="del">
          <ac:chgData name="Katharine Chura" userId="6bf97cb8-73bf-4ce0-bd9c-8160107d31ff" providerId="ADAL" clId="{7ED4CDFE-C44A-4949-8A13-0F5AB9E2E570}" dt="2023-10-06T15:30:32.070" v="43" actId="478"/>
          <ac:spMkLst>
            <pc:docMk/>
            <pc:sldMk cId="2397559530" sldId="6771"/>
            <ac:spMk id="2" creationId="{379E7141-D7CB-9765-662F-293D94C6055F}"/>
          </ac:spMkLst>
        </pc:spChg>
        <pc:spChg chg="del">
          <ac:chgData name="Katharine Chura" userId="6bf97cb8-73bf-4ce0-bd9c-8160107d31ff" providerId="ADAL" clId="{7ED4CDFE-C44A-4949-8A13-0F5AB9E2E570}" dt="2023-10-06T15:30:30.685" v="42" actId="478"/>
          <ac:spMkLst>
            <pc:docMk/>
            <pc:sldMk cId="2397559530" sldId="6771"/>
            <ac:spMk id="3" creationId="{DF48D474-F350-E501-F0C1-6E9C322495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044FE-8D87-4F81-BE6C-3113E80B3FFB}"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CE16B-8D08-4DA5-B1CD-34926ED875E0}" type="slidenum">
              <a:rPr lang="en-US" smtClean="0"/>
              <a:t>‹#›</a:t>
            </a:fld>
            <a:endParaRPr lang="en-US"/>
          </a:p>
        </p:txBody>
      </p:sp>
    </p:spTree>
    <p:extLst>
      <p:ext uri="{BB962C8B-B14F-4D97-AF65-F5344CB8AC3E}">
        <p14:creationId xmlns:p14="http://schemas.microsoft.com/office/powerpoint/2010/main" val="348260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1CE16B-8D08-4DA5-B1CD-34926ED875E0}" type="slidenum">
              <a:rPr lang="en-US" smtClean="0"/>
              <a:t>1</a:t>
            </a:fld>
            <a:endParaRPr lang="en-US"/>
          </a:p>
        </p:txBody>
      </p:sp>
    </p:spTree>
    <p:extLst>
      <p:ext uri="{BB962C8B-B14F-4D97-AF65-F5344CB8AC3E}">
        <p14:creationId xmlns:p14="http://schemas.microsoft.com/office/powerpoint/2010/main" val="1018728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Small Title">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C16DAECD-2C13-E447-B4B1-6434B7A0C7E8}"/>
              </a:ext>
            </a:extLst>
          </p:cNvPr>
          <p:cNvSpPr>
            <a:spLocks noGrp="1"/>
          </p:cNvSpPr>
          <p:nvPr>
            <p:ph type="pic" sz="quarter" idx="10"/>
          </p:nvPr>
        </p:nvSpPr>
        <p:spPr>
          <a:xfrm>
            <a:off x="-142875" y="-54348"/>
            <a:ext cx="12396365" cy="6995763"/>
          </a:xfrm>
          <a:custGeom>
            <a:avLst/>
            <a:gdLst>
              <a:gd name="connsiteX0" fmla="*/ 0 w 5113337"/>
              <a:gd name="connsiteY0" fmla="*/ 0 h 6858000"/>
              <a:gd name="connsiteX1" fmla="*/ 5113337 w 5113337"/>
              <a:gd name="connsiteY1" fmla="*/ 0 h 6858000"/>
              <a:gd name="connsiteX2" fmla="*/ 5113337 w 5113337"/>
              <a:gd name="connsiteY2" fmla="*/ 6858000 h 6858000"/>
              <a:gd name="connsiteX3" fmla="*/ 0 w 5113337"/>
              <a:gd name="connsiteY3" fmla="*/ 6858000 h 6858000"/>
              <a:gd name="connsiteX4" fmla="*/ 0 w 5113337"/>
              <a:gd name="connsiteY4" fmla="*/ 0 h 6858000"/>
              <a:gd name="connsiteX0" fmla="*/ 0 w 6857470"/>
              <a:gd name="connsiteY0" fmla="*/ 0 h 6858000"/>
              <a:gd name="connsiteX1" fmla="*/ 6857470 w 6857470"/>
              <a:gd name="connsiteY1" fmla="*/ 0 h 6858000"/>
              <a:gd name="connsiteX2" fmla="*/ 6857470 w 6857470"/>
              <a:gd name="connsiteY2" fmla="*/ 6858000 h 6858000"/>
              <a:gd name="connsiteX3" fmla="*/ 1744133 w 6857470"/>
              <a:gd name="connsiteY3" fmla="*/ 6858000 h 6858000"/>
              <a:gd name="connsiteX4" fmla="*/ 0 w 6857470"/>
              <a:gd name="connsiteY4" fmla="*/ 0 h 6858000"/>
              <a:gd name="connsiteX0" fmla="*/ 0 w 12242270"/>
              <a:gd name="connsiteY0" fmla="*/ 0 h 6874934"/>
              <a:gd name="connsiteX1" fmla="*/ 12242270 w 12242270"/>
              <a:gd name="connsiteY1" fmla="*/ 16934 h 6874934"/>
              <a:gd name="connsiteX2" fmla="*/ 12242270 w 12242270"/>
              <a:gd name="connsiteY2" fmla="*/ 6874934 h 6874934"/>
              <a:gd name="connsiteX3" fmla="*/ 7128933 w 12242270"/>
              <a:gd name="connsiteY3" fmla="*/ 6874934 h 6874934"/>
              <a:gd name="connsiteX4" fmla="*/ 0 w 12242270"/>
              <a:gd name="connsiteY4" fmla="*/ 0 h 6874934"/>
              <a:gd name="connsiteX0" fmla="*/ 0 w 12242270"/>
              <a:gd name="connsiteY0" fmla="*/ 0 h 6908801"/>
              <a:gd name="connsiteX1" fmla="*/ 12242270 w 12242270"/>
              <a:gd name="connsiteY1" fmla="*/ 16934 h 6908801"/>
              <a:gd name="connsiteX2" fmla="*/ 12242270 w 12242270"/>
              <a:gd name="connsiteY2" fmla="*/ 6874934 h 6908801"/>
              <a:gd name="connsiteX3" fmla="*/ 33867 w 12242270"/>
              <a:gd name="connsiteY3" fmla="*/ 6908801 h 6908801"/>
              <a:gd name="connsiteX4" fmla="*/ 0 w 12242270"/>
              <a:gd name="connsiteY4" fmla="*/ 0 h 690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2270" h="6908801">
                <a:moveTo>
                  <a:pt x="0" y="0"/>
                </a:moveTo>
                <a:lnTo>
                  <a:pt x="12242270" y="16934"/>
                </a:lnTo>
                <a:lnTo>
                  <a:pt x="12242270" y="6874934"/>
                </a:lnTo>
                <a:lnTo>
                  <a:pt x="33867" y="6908801"/>
                </a:lnTo>
                <a:lnTo>
                  <a:pt x="0" y="0"/>
                </a:lnTo>
                <a:close/>
              </a:path>
            </a:pathLst>
          </a:custGeom>
          <a:blipFill dpi="0" rotWithShape="0">
            <a:blip r:embed="rId2"/>
            <a:srcRect/>
            <a:stretch>
              <a:fillRect l="-1537" t="-39289" r="-4527" b="-52623"/>
            </a:stretch>
          </a:blipFill>
        </p:spPr>
        <p:txBody>
          <a:bodyPr/>
          <a:lstStyle>
            <a:lvl1pPr algn="ctr">
              <a:buNone/>
              <a:defRPr sz="1100">
                <a:noFill/>
                <a:latin typeface="Gotham HTF Book" pitchFamily="2" charset="77"/>
              </a:defRPr>
            </a:lvl1pPr>
          </a:lstStyle>
          <a:p>
            <a:r>
              <a:rPr lang="en-US"/>
              <a:t>Click icon to add picture</a:t>
            </a:r>
          </a:p>
        </p:txBody>
      </p:sp>
      <p:sp>
        <p:nvSpPr>
          <p:cNvPr id="2" name="Title 1">
            <a:extLst>
              <a:ext uri="{FF2B5EF4-FFF2-40B4-BE49-F238E27FC236}">
                <a16:creationId xmlns:a16="http://schemas.microsoft.com/office/drawing/2014/main" id="{72470C0C-0030-AB42-A51B-D409A05A089A}"/>
              </a:ext>
            </a:extLst>
          </p:cNvPr>
          <p:cNvSpPr>
            <a:spLocks noGrp="1"/>
          </p:cNvSpPr>
          <p:nvPr>
            <p:ph type="ctrTitle" hasCustomPrompt="1"/>
          </p:nvPr>
        </p:nvSpPr>
        <p:spPr>
          <a:xfrm>
            <a:off x="678873" y="2116667"/>
            <a:ext cx="6500860" cy="3041386"/>
          </a:xfrm>
        </p:spPr>
        <p:txBody>
          <a:bodyPr anchor="b"/>
          <a:lstStyle>
            <a:lvl1pPr algn="l">
              <a:lnSpc>
                <a:spcPct val="80000"/>
              </a:lnSpc>
              <a:defRPr sz="8000" b="1" i="0" cap="all" baseline="0">
                <a:solidFill>
                  <a:schemeClr val="bg1"/>
                </a:solidFill>
                <a:latin typeface="Gotham HTF Condensed"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CF78F39B-7E13-DA42-8CC0-0BBF4B0F2D8F}"/>
              </a:ext>
            </a:extLst>
          </p:cNvPr>
          <p:cNvSpPr>
            <a:spLocks noGrp="1"/>
          </p:cNvSpPr>
          <p:nvPr>
            <p:ph type="subTitle" idx="1"/>
          </p:nvPr>
        </p:nvSpPr>
        <p:spPr>
          <a:xfrm>
            <a:off x="678873" y="5285728"/>
            <a:ext cx="6500860" cy="861074"/>
          </a:xfrm>
        </p:spPr>
        <p:txBody>
          <a:bodyPr/>
          <a:lstStyle>
            <a:lvl1pPr marL="0" indent="0" algn="l">
              <a:buNone/>
              <a:defRPr sz="1800" b="0" i="0">
                <a:solidFill>
                  <a:schemeClr val="bg1"/>
                </a:solidFill>
                <a:latin typeface="Gotham HTF Boo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32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py Slide - 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134" y="558193"/>
            <a:ext cx="10905065" cy="985520"/>
          </a:xfrm>
        </p:spPr>
        <p:txBody>
          <a:bodyPr anchor="t" anchorCtr="0"/>
          <a:lstStyle>
            <a:lvl1pPr>
              <a:defRPr sz="2800" cap="all" baseline="0"/>
            </a:lvl1pPr>
          </a:lstStyle>
          <a:p>
            <a:r>
              <a:rPr lang="en-US"/>
              <a:t>CLICK TO EDIT MASTER TITLE STYLE</a:t>
            </a:r>
          </a:p>
        </p:txBody>
      </p:sp>
      <p:sp>
        <p:nvSpPr>
          <p:cNvPr id="25" name="Text Placeholder 24">
            <a:extLst>
              <a:ext uri="{FF2B5EF4-FFF2-40B4-BE49-F238E27FC236}">
                <a16:creationId xmlns:a16="http://schemas.microsoft.com/office/drawing/2014/main" id="{F39B0D04-391B-A344-9EED-DD0878C447EA}"/>
              </a:ext>
            </a:extLst>
          </p:cNvPr>
          <p:cNvSpPr>
            <a:spLocks noGrp="1"/>
          </p:cNvSpPr>
          <p:nvPr>
            <p:ph type="body" sz="quarter" idx="14"/>
          </p:nvPr>
        </p:nvSpPr>
        <p:spPr>
          <a:xfrm>
            <a:off x="600607" y="1557362"/>
            <a:ext cx="3429001"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0120A232-583B-554D-BCE4-7E710075B8F8}"/>
              </a:ext>
            </a:extLst>
          </p:cNvPr>
          <p:cNvCxnSpPr>
            <a:cxnSpLocks/>
          </p:cNvCxnSpPr>
          <p:nvPr/>
        </p:nvCxnSpPr>
        <p:spPr>
          <a:xfrm flipH="1">
            <a:off x="685800" y="5960936"/>
            <a:ext cx="108204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78E84FA-7091-1E42-BC5B-134FE29531D9}"/>
              </a:ext>
            </a:extLst>
          </p:cNvPr>
          <p:cNvPicPr>
            <a:picLocks noChangeAspect="1"/>
          </p:cNvPicPr>
          <p:nvPr/>
        </p:nvPicPr>
        <p:blipFill>
          <a:blip r:embed="rId3"/>
          <a:stretch>
            <a:fillRect/>
          </a:stretch>
        </p:blipFill>
        <p:spPr>
          <a:xfrm>
            <a:off x="685800" y="6134101"/>
            <a:ext cx="457200" cy="487307"/>
          </a:xfrm>
          <a:prstGeom prst="rect">
            <a:avLst/>
          </a:prstGeom>
        </p:spPr>
      </p:pic>
      <p:sp>
        <p:nvSpPr>
          <p:cNvPr id="5" name="TextBox 4">
            <a:extLst>
              <a:ext uri="{FF2B5EF4-FFF2-40B4-BE49-F238E27FC236}">
                <a16:creationId xmlns:a16="http://schemas.microsoft.com/office/drawing/2014/main" id="{736D26A2-8FAA-F141-AAE0-9CFF362747F7}"/>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
        <p:nvSpPr>
          <p:cNvPr id="7" name="Text Placeholder 24">
            <a:extLst>
              <a:ext uri="{FF2B5EF4-FFF2-40B4-BE49-F238E27FC236}">
                <a16:creationId xmlns:a16="http://schemas.microsoft.com/office/drawing/2014/main" id="{6D001804-398E-3742-A112-1048E2E8856E}"/>
              </a:ext>
            </a:extLst>
          </p:cNvPr>
          <p:cNvSpPr>
            <a:spLocks noGrp="1"/>
          </p:cNvSpPr>
          <p:nvPr>
            <p:ph type="body" sz="quarter" idx="15"/>
          </p:nvPr>
        </p:nvSpPr>
        <p:spPr>
          <a:xfrm>
            <a:off x="4338903" y="1557362"/>
            <a:ext cx="3429001"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sp>
        <p:nvSpPr>
          <p:cNvPr id="8" name="Text Placeholder 24">
            <a:extLst>
              <a:ext uri="{FF2B5EF4-FFF2-40B4-BE49-F238E27FC236}">
                <a16:creationId xmlns:a16="http://schemas.microsoft.com/office/drawing/2014/main" id="{48B29E97-AF1D-A14B-98A5-D1AFFDCB096A}"/>
              </a:ext>
            </a:extLst>
          </p:cNvPr>
          <p:cNvSpPr>
            <a:spLocks noGrp="1"/>
          </p:cNvSpPr>
          <p:nvPr>
            <p:ph type="body" sz="quarter" idx="16"/>
          </p:nvPr>
        </p:nvSpPr>
        <p:spPr>
          <a:xfrm>
            <a:off x="8077199" y="1557362"/>
            <a:ext cx="3429001"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275110222"/>
      </p:ext>
    </p:extLst>
  </p:cSld>
  <p:clrMapOvr>
    <a:masterClrMapping/>
  </p:clrMapOvr>
  <p:extLst>
    <p:ext uri="{DCECCB84-F9BA-43D5-87BE-67443E8EF086}">
      <p15:sldGuideLst xmlns:p15="http://schemas.microsoft.com/office/powerpoint/2012/main">
        <p15:guide id="2" pos="432">
          <p15:clr>
            <a:srgbClr val="FBAE40"/>
          </p15:clr>
        </p15:guide>
        <p15:guide id="3" orient="horz" pos="408">
          <p15:clr>
            <a:srgbClr val="FBAE40"/>
          </p15:clr>
        </p15:guide>
        <p15:guide id="4" pos="7248">
          <p15:clr>
            <a:srgbClr val="FBAE40"/>
          </p15:clr>
        </p15:guide>
        <p15:guide id="5" orient="horz" pos="3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Char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664" y="530897"/>
            <a:ext cx="4402666" cy="985520"/>
          </a:xfrm>
        </p:spPr>
        <p:txBody>
          <a:bodyPr anchor="t" anchorCtr="0"/>
          <a:lstStyle>
            <a:lvl1pPr>
              <a:defRPr sz="2800" cap="all" baseline="0"/>
            </a:lvl1pPr>
          </a:lstStyle>
          <a:p>
            <a:r>
              <a:rPr lang="en-US"/>
              <a:t>CLICK TO EDIT MASTER TITLE STYLE</a:t>
            </a:r>
          </a:p>
        </p:txBody>
      </p:sp>
      <p:sp>
        <p:nvSpPr>
          <p:cNvPr id="25" name="Text Placeholder 24">
            <a:extLst>
              <a:ext uri="{FF2B5EF4-FFF2-40B4-BE49-F238E27FC236}">
                <a16:creationId xmlns:a16="http://schemas.microsoft.com/office/drawing/2014/main" id="{F39B0D04-391B-A344-9EED-DD0878C447EA}"/>
              </a:ext>
            </a:extLst>
          </p:cNvPr>
          <p:cNvSpPr>
            <a:spLocks noGrp="1"/>
          </p:cNvSpPr>
          <p:nvPr>
            <p:ph type="body" sz="quarter" idx="14"/>
          </p:nvPr>
        </p:nvSpPr>
        <p:spPr>
          <a:xfrm>
            <a:off x="601135" y="1543714"/>
            <a:ext cx="4403725" cy="3697805"/>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sp>
        <p:nvSpPr>
          <p:cNvPr id="6" name="Chart Placeholder 5">
            <a:extLst>
              <a:ext uri="{FF2B5EF4-FFF2-40B4-BE49-F238E27FC236}">
                <a16:creationId xmlns:a16="http://schemas.microsoft.com/office/drawing/2014/main" id="{0DAC0914-0232-D148-BFE0-C32AF8FE2646}"/>
              </a:ext>
            </a:extLst>
          </p:cNvPr>
          <p:cNvSpPr>
            <a:spLocks noGrp="1"/>
          </p:cNvSpPr>
          <p:nvPr>
            <p:ph type="chart" sz="quarter" idx="15"/>
          </p:nvPr>
        </p:nvSpPr>
        <p:spPr>
          <a:xfrm>
            <a:off x="5791200" y="636588"/>
            <a:ext cx="5715000" cy="4686813"/>
          </a:xfrm>
          <a:pattFill prst="ltDnDiag">
            <a:fgClr>
              <a:schemeClr val="bg1">
                <a:lumMod val="65000"/>
              </a:schemeClr>
            </a:fgClr>
            <a:bgClr>
              <a:schemeClr val="bg1"/>
            </a:bgClr>
          </a:pattFill>
        </p:spPr>
        <p:txBody>
          <a:bodyPr/>
          <a:lstStyle>
            <a:lvl1pPr>
              <a:defRPr>
                <a:noFill/>
              </a:defRPr>
            </a:lvl1pPr>
          </a:lstStyle>
          <a:p>
            <a:r>
              <a:rPr lang="en-US"/>
              <a:t>Click icon to add chart</a:t>
            </a:r>
          </a:p>
        </p:txBody>
      </p:sp>
      <p:cxnSp>
        <p:nvCxnSpPr>
          <p:cNvPr id="12" name="Straight Connector 11">
            <a:extLst>
              <a:ext uri="{FF2B5EF4-FFF2-40B4-BE49-F238E27FC236}">
                <a16:creationId xmlns:a16="http://schemas.microsoft.com/office/drawing/2014/main" id="{5C330905-B3EB-6F44-8E3B-3F877821984A}"/>
              </a:ext>
            </a:extLst>
          </p:cNvPr>
          <p:cNvCxnSpPr>
            <a:cxnSpLocks/>
          </p:cNvCxnSpPr>
          <p:nvPr/>
        </p:nvCxnSpPr>
        <p:spPr>
          <a:xfrm flipH="1">
            <a:off x="685800" y="5946986"/>
            <a:ext cx="108204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E5D382-2A1D-B549-B2E7-8F89EDD0FA35}"/>
              </a:ext>
            </a:extLst>
          </p:cNvPr>
          <p:cNvPicPr>
            <a:picLocks noChangeAspect="1"/>
          </p:cNvPicPr>
          <p:nvPr/>
        </p:nvPicPr>
        <p:blipFill>
          <a:blip r:embed="rId3"/>
          <a:stretch>
            <a:fillRect/>
          </a:stretch>
        </p:blipFill>
        <p:spPr>
          <a:xfrm>
            <a:off x="685800" y="6134101"/>
            <a:ext cx="457200" cy="487307"/>
          </a:xfrm>
          <a:prstGeom prst="rect">
            <a:avLst/>
          </a:prstGeom>
        </p:spPr>
      </p:pic>
      <p:sp>
        <p:nvSpPr>
          <p:cNvPr id="19" name="TextBox 18">
            <a:extLst>
              <a:ext uri="{FF2B5EF4-FFF2-40B4-BE49-F238E27FC236}">
                <a16:creationId xmlns:a16="http://schemas.microsoft.com/office/drawing/2014/main" id="{97A13716-B422-BE48-9B9E-4C1425477B75}"/>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Tree>
    <p:extLst>
      <p:ext uri="{BB962C8B-B14F-4D97-AF65-F5344CB8AC3E}">
        <p14:creationId xmlns:p14="http://schemas.microsoft.com/office/powerpoint/2010/main" val="2840138551"/>
      </p:ext>
    </p:extLst>
  </p:cSld>
  <p:clrMapOvr>
    <a:masterClrMapping/>
  </p:clrMapOvr>
  <p:extLst>
    <p:ext uri="{DCECCB84-F9BA-43D5-87BE-67443E8EF086}">
      <p15:sldGuideLst xmlns:p15="http://schemas.microsoft.com/office/powerpoint/2012/main">
        <p15:guide id="1" orient="horz" pos="384">
          <p15:clr>
            <a:srgbClr val="FBAE40"/>
          </p15:clr>
        </p15:guide>
        <p15:guide id="2" pos="432">
          <p15:clr>
            <a:srgbClr val="FBAE40"/>
          </p15:clr>
        </p15:guide>
        <p15:guide id="4" pos="7248">
          <p15:clr>
            <a:srgbClr val="FBAE40"/>
          </p15:clr>
        </p15:guide>
        <p15:guide id="5" orient="horz" pos="3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Char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663" y="517249"/>
            <a:ext cx="10904537" cy="601718"/>
          </a:xfrm>
        </p:spPr>
        <p:txBody>
          <a:bodyPr anchor="t" anchorCtr="0"/>
          <a:lstStyle>
            <a:lvl1pPr>
              <a:defRPr sz="2800" cap="all" baseline="0"/>
            </a:lvl1pPr>
          </a:lstStyle>
          <a:p>
            <a:r>
              <a:rPr lang="en-US"/>
              <a:t>CLICK TO EDIT MASTER TITLE STYLE</a:t>
            </a:r>
          </a:p>
        </p:txBody>
      </p:sp>
      <p:cxnSp>
        <p:nvCxnSpPr>
          <p:cNvPr id="12" name="Straight Connector 11">
            <a:extLst>
              <a:ext uri="{FF2B5EF4-FFF2-40B4-BE49-F238E27FC236}">
                <a16:creationId xmlns:a16="http://schemas.microsoft.com/office/drawing/2014/main" id="{5C330905-B3EB-6F44-8E3B-3F877821984A}"/>
              </a:ext>
            </a:extLst>
          </p:cNvPr>
          <p:cNvCxnSpPr>
            <a:cxnSpLocks/>
          </p:cNvCxnSpPr>
          <p:nvPr/>
        </p:nvCxnSpPr>
        <p:spPr>
          <a:xfrm flipH="1">
            <a:off x="685800" y="5946986"/>
            <a:ext cx="108204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E5D382-2A1D-B549-B2E7-8F89EDD0FA35}"/>
              </a:ext>
            </a:extLst>
          </p:cNvPr>
          <p:cNvPicPr>
            <a:picLocks noChangeAspect="1"/>
          </p:cNvPicPr>
          <p:nvPr/>
        </p:nvPicPr>
        <p:blipFill>
          <a:blip r:embed="rId3"/>
          <a:stretch>
            <a:fillRect/>
          </a:stretch>
        </p:blipFill>
        <p:spPr>
          <a:xfrm>
            <a:off x="685800" y="6134101"/>
            <a:ext cx="457200" cy="487307"/>
          </a:xfrm>
          <a:prstGeom prst="rect">
            <a:avLst/>
          </a:prstGeom>
        </p:spPr>
      </p:pic>
      <p:sp>
        <p:nvSpPr>
          <p:cNvPr id="8" name="Chart Placeholder 5">
            <a:extLst>
              <a:ext uri="{FF2B5EF4-FFF2-40B4-BE49-F238E27FC236}">
                <a16:creationId xmlns:a16="http://schemas.microsoft.com/office/drawing/2014/main" id="{AD144715-59E7-7842-8108-A7C2A5DD71AB}"/>
              </a:ext>
            </a:extLst>
          </p:cNvPr>
          <p:cNvSpPr>
            <a:spLocks noGrp="1"/>
          </p:cNvSpPr>
          <p:nvPr>
            <p:ph type="chart" sz="quarter" idx="17"/>
          </p:nvPr>
        </p:nvSpPr>
        <p:spPr>
          <a:xfrm>
            <a:off x="681926" y="2172055"/>
            <a:ext cx="5284921" cy="3151345"/>
          </a:xfrm>
          <a:pattFill prst="ltDnDiag">
            <a:fgClr>
              <a:schemeClr val="bg1">
                <a:lumMod val="65000"/>
              </a:schemeClr>
            </a:fgClr>
            <a:bgClr>
              <a:schemeClr val="bg1"/>
            </a:bgClr>
          </a:pattFill>
        </p:spPr>
        <p:txBody>
          <a:bodyPr/>
          <a:lstStyle>
            <a:lvl1pPr>
              <a:defRPr>
                <a:noFill/>
              </a:defRPr>
            </a:lvl1pPr>
          </a:lstStyle>
          <a:p>
            <a:r>
              <a:rPr lang="en-US"/>
              <a:t>Click icon to add chart</a:t>
            </a:r>
          </a:p>
        </p:txBody>
      </p:sp>
      <p:sp>
        <p:nvSpPr>
          <p:cNvPr id="11" name="Chart Placeholder 5">
            <a:extLst>
              <a:ext uri="{FF2B5EF4-FFF2-40B4-BE49-F238E27FC236}">
                <a16:creationId xmlns:a16="http://schemas.microsoft.com/office/drawing/2014/main" id="{D973C9CA-D00B-0846-B9AE-1F1BB3C3583B}"/>
              </a:ext>
            </a:extLst>
          </p:cNvPr>
          <p:cNvSpPr>
            <a:spLocks noGrp="1"/>
          </p:cNvSpPr>
          <p:nvPr>
            <p:ph type="chart" sz="quarter" idx="18"/>
          </p:nvPr>
        </p:nvSpPr>
        <p:spPr>
          <a:xfrm>
            <a:off x="6199323" y="2172055"/>
            <a:ext cx="5284921" cy="3151345"/>
          </a:xfrm>
          <a:pattFill prst="ltDnDiag">
            <a:fgClr>
              <a:schemeClr val="bg1">
                <a:lumMod val="85000"/>
              </a:schemeClr>
            </a:fgClr>
            <a:bgClr>
              <a:schemeClr val="bg1"/>
            </a:bgClr>
          </a:pattFill>
        </p:spPr>
        <p:txBody>
          <a:bodyPr/>
          <a:lstStyle>
            <a:lvl1pPr>
              <a:defRPr>
                <a:noFill/>
              </a:defRPr>
            </a:lvl1pPr>
          </a:lstStyle>
          <a:p>
            <a:r>
              <a:rPr lang="en-US"/>
              <a:t>Click icon to add chart</a:t>
            </a:r>
          </a:p>
        </p:txBody>
      </p:sp>
      <p:sp>
        <p:nvSpPr>
          <p:cNvPr id="14" name="Text Placeholder 24">
            <a:extLst>
              <a:ext uri="{FF2B5EF4-FFF2-40B4-BE49-F238E27FC236}">
                <a16:creationId xmlns:a16="http://schemas.microsoft.com/office/drawing/2014/main" id="{863049D4-2DBB-144E-873B-7E1BD3A8AD51}"/>
              </a:ext>
            </a:extLst>
          </p:cNvPr>
          <p:cNvSpPr>
            <a:spLocks noGrp="1"/>
          </p:cNvSpPr>
          <p:nvPr>
            <p:ph type="body" sz="quarter" idx="14"/>
          </p:nvPr>
        </p:nvSpPr>
        <p:spPr>
          <a:xfrm>
            <a:off x="601135" y="1118313"/>
            <a:ext cx="10904537" cy="601711"/>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sp>
        <p:nvSpPr>
          <p:cNvPr id="15" name="TextBox 14">
            <a:extLst>
              <a:ext uri="{FF2B5EF4-FFF2-40B4-BE49-F238E27FC236}">
                <a16:creationId xmlns:a16="http://schemas.microsoft.com/office/drawing/2014/main" id="{CBE1502B-1868-DF44-9F8B-7A9ABE9528BD}"/>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Tree>
    <p:extLst>
      <p:ext uri="{BB962C8B-B14F-4D97-AF65-F5344CB8AC3E}">
        <p14:creationId xmlns:p14="http://schemas.microsoft.com/office/powerpoint/2010/main" val="1124612869"/>
      </p:ext>
    </p:extLst>
  </p:cSld>
  <p:clrMapOvr>
    <a:masterClrMapping/>
  </p:clrMapOvr>
  <p:extLst>
    <p:ext uri="{DCECCB84-F9BA-43D5-87BE-67443E8EF086}">
      <p15:sldGuideLst xmlns:p15="http://schemas.microsoft.com/office/powerpoint/2012/main">
        <p15:guide id="1" orient="horz" pos="384">
          <p15:clr>
            <a:srgbClr val="FBAE40"/>
          </p15:clr>
        </p15:guide>
        <p15:guide id="2" pos="432">
          <p15:clr>
            <a:srgbClr val="FBAE40"/>
          </p15:clr>
        </p15:guide>
        <p15:guide id="4" pos="7248">
          <p15:clr>
            <a:srgbClr val="FBAE40"/>
          </p15:clr>
        </p15:guide>
        <p15:guide id="5" orient="horz" pos="33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Chart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663" y="530897"/>
            <a:ext cx="10904537" cy="601718"/>
          </a:xfrm>
        </p:spPr>
        <p:txBody>
          <a:bodyPr anchor="t" anchorCtr="0"/>
          <a:lstStyle>
            <a:lvl1pPr>
              <a:defRPr sz="2800" cap="all" baseline="0"/>
            </a:lvl1pPr>
          </a:lstStyle>
          <a:p>
            <a:r>
              <a:rPr lang="en-US"/>
              <a:t>CLICK TO EDIT MASTER TITLE STYLE</a:t>
            </a:r>
          </a:p>
        </p:txBody>
      </p:sp>
      <p:cxnSp>
        <p:nvCxnSpPr>
          <p:cNvPr id="12" name="Straight Connector 11">
            <a:extLst>
              <a:ext uri="{FF2B5EF4-FFF2-40B4-BE49-F238E27FC236}">
                <a16:creationId xmlns:a16="http://schemas.microsoft.com/office/drawing/2014/main" id="{5C330905-B3EB-6F44-8E3B-3F877821984A}"/>
              </a:ext>
            </a:extLst>
          </p:cNvPr>
          <p:cNvCxnSpPr>
            <a:cxnSpLocks/>
          </p:cNvCxnSpPr>
          <p:nvPr/>
        </p:nvCxnSpPr>
        <p:spPr>
          <a:xfrm flipH="1">
            <a:off x="685800" y="5946986"/>
            <a:ext cx="108204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E5D382-2A1D-B549-B2E7-8F89EDD0FA35}"/>
              </a:ext>
            </a:extLst>
          </p:cNvPr>
          <p:cNvPicPr>
            <a:picLocks noChangeAspect="1"/>
          </p:cNvPicPr>
          <p:nvPr/>
        </p:nvPicPr>
        <p:blipFill>
          <a:blip r:embed="rId3"/>
          <a:stretch>
            <a:fillRect/>
          </a:stretch>
        </p:blipFill>
        <p:spPr>
          <a:xfrm>
            <a:off x="685800" y="6134101"/>
            <a:ext cx="457200" cy="487307"/>
          </a:xfrm>
          <a:prstGeom prst="rect">
            <a:avLst/>
          </a:prstGeom>
        </p:spPr>
      </p:pic>
      <p:sp>
        <p:nvSpPr>
          <p:cNvPr id="8" name="Chart Placeholder 5">
            <a:extLst>
              <a:ext uri="{FF2B5EF4-FFF2-40B4-BE49-F238E27FC236}">
                <a16:creationId xmlns:a16="http://schemas.microsoft.com/office/drawing/2014/main" id="{AD144715-59E7-7842-8108-A7C2A5DD71AB}"/>
              </a:ext>
            </a:extLst>
          </p:cNvPr>
          <p:cNvSpPr>
            <a:spLocks noGrp="1"/>
          </p:cNvSpPr>
          <p:nvPr>
            <p:ph type="chart" sz="quarter" idx="17"/>
          </p:nvPr>
        </p:nvSpPr>
        <p:spPr>
          <a:xfrm>
            <a:off x="681927" y="2032007"/>
            <a:ext cx="3409625" cy="3291394"/>
          </a:xfrm>
          <a:pattFill prst="ltDnDiag">
            <a:fgClr>
              <a:schemeClr val="bg1">
                <a:lumMod val="65000"/>
              </a:schemeClr>
            </a:fgClr>
            <a:bgClr>
              <a:schemeClr val="bg1"/>
            </a:bgClr>
          </a:pattFill>
        </p:spPr>
        <p:txBody>
          <a:bodyPr/>
          <a:lstStyle>
            <a:lvl1pPr>
              <a:defRPr>
                <a:noFill/>
              </a:defRPr>
            </a:lvl1pPr>
          </a:lstStyle>
          <a:p>
            <a:r>
              <a:rPr lang="en-US"/>
              <a:t>Click icon to add chart</a:t>
            </a:r>
          </a:p>
        </p:txBody>
      </p:sp>
      <p:sp>
        <p:nvSpPr>
          <p:cNvPr id="9" name="Chart Placeholder 5">
            <a:extLst>
              <a:ext uri="{FF2B5EF4-FFF2-40B4-BE49-F238E27FC236}">
                <a16:creationId xmlns:a16="http://schemas.microsoft.com/office/drawing/2014/main" id="{BF6A937D-1E28-F547-A900-46972AD34718}"/>
              </a:ext>
            </a:extLst>
          </p:cNvPr>
          <p:cNvSpPr>
            <a:spLocks noGrp="1"/>
          </p:cNvSpPr>
          <p:nvPr>
            <p:ph type="chart" sz="quarter" idx="18"/>
          </p:nvPr>
        </p:nvSpPr>
        <p:spPr>
          <a:xfrm>
            <a:off x="4313701" y="2032007"/>
            <a:ext cx="3409625" cy="3291394"/>
          </a:xfrm>
          <a:pattFill prst="ltDnDiag">
            <a:fgClr>
              <a:schemeClr val="bg1">
                <a:lumMod val="85000"/>
              </a:schemeClr>
            </a:fgClr>
            <a:bgClr>
              <a:schemeClr val="bg1"/>
            </a:bgClr>
          </a:pattFill>
        </p:spPr>
        <p:txBody>
          <a:bodyPr/>
          <a:lstStyle>
            <a:lvl1pPr>
              <a:defRPr>
                <a:noFill/>
              </a:defRPr>
            </a:lvl1pPr>
          </a:lstStyle>
          <a:p>
            <a:r>
              <a:rPr lang="en-US"/>
              <a:t>Click icon to add chart</a:t>
            </a:r>
          </a:p>
        </p:txBody>
      </p:sp>
      <p:sp>
        <p:nvSpPr>
          <p:cNvPr id="10" name="Chart Placeholder 5">
            <a:extLst>
              <a:ext uri="{FF2B5EF4-FFF2-40B4-BE49-F238E27FC236}">
                <a16:creationId xmlns:a16="http://schemas.microsoft.com/office/drawing/2014/main" id="{372D7C70-CCA6-0041-B7BE-CAE9877B73DF}"/>
              </a:ext>
            </a:extLst>
          </p:cNvPr>
          <p:cNvSpPr>
            <a:spLocks noGrp="1"/>
          </p:cNvSpPr>
          <p:nvPr>
            <p:ph type="chart" sz="quarter" idx="19"/>
          </p:nvPr>
        </p:nvSpPr>
        <p:spPr>
          <a:xfrm>
            <a:off x="7950633" y="2035750"/>
            <a:ext cx="3409625" cy="3291394"/>
          </a:xfrm>
          <a:pattFill prst="ltDnDiag">
            <a:fgClr>
              <a:schemeClr val="bg1">
                <a:lumMod val="65000"/>
              </a:schemeClr>
            </a:fgClr>
            <a:bgClr>
              <a:schemeClr val="bg1"/>
            </a:bgClr>
          </a:pattFill>
        </p:spPr>
        <p:txBody>
          <a:bodyPr/>
          <a:lstStyle>
            <a:lvl1pPr>
              <a:defRPr>
                <a:noFill/>
              </a:defRPr>
            </a:lvl1pPr>
          </a:lstStyle>
          <a:p>
            <a:r>
              <a:rPr lang="en-US"/>
              <a:t>Click icon to add chart</a:t>
            </a:r>
          </a:p>
        </p:txBody>
      </p:sp>
      <p:sp>
        <p:nvSpPr>
          <p:cNvPr id="14" name="Text Placeholder 24">
            <a:extLst>
              <a:ext uri="{FF2B5EF4-FFF2-40B4-BE49-F238E27FC236}">
                <a16:creationId xmlns:a16="http://schemas.microsoft.com/office/drawing/2014/main" id="{59F5A7F0-D275-CE4A-A7C5-541C663BD1A1}"/>
              </a:ext>
            </a:extLst>
          </p:cNvPr>
          <p:cNvSpPr>
            <a:spLocks noGrp="1"/>
          </p:cNvSpPr>
          <p:nvPr>
            <p:ph type="body" sz="quarter" idx="14"/>
          </p:nvPr>
        </p:nvSpPr>
        <p:spPr>
          <a:xfrm>
            <a:off x="601135" y="1131961"/>
            <a:ext cx="10904537" cy="601711"/>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sp>
        <p:nvSpPr>
          <p:cNvPr id="15" name="TextBox 14">
            <a:extLst>
              <a:ext uri="{FF2B5EF4-FFF2-40B4-BE49-F238E27FC236}">
                <a16:creationId xmlns:a16="http://schemas.microsoft.com/office/drawing/2014/main" id="{66AA4A50-25D9-1747-B4EC-5483F5362B49}"/>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Tree>
    <p:extLst>
      <p:ext uri="{BB962C8B-B14F-4D97-AF65-F5344CB8AC3E}">
        <p14:creationId xmlns:p14="http://schemas.microsoft.com/office/powerpoint/2010/main" val="3753526730"/>
      </p:ext>
    </p:extLst>
  </p:cSld>
  <p:clrMapOvr>
    <a:masterClrMapping/>
  </p:clrMapOvr>
  <p:extLst>
    <p:ext uri="{DCECCB84-F9BA-43D5-87BE-67443E8EF086}">
      <p15:sldGuideLst xmlns:p15="http://schemas.microsoft.com/office/powerpoint/2012/main">
        <p15:guide id="1" orient="horz" pos="384">
          <p15:clr>
            <a:srgbClr val="FBAE40"/>
          </p15:clr>
        </p15:guide>
        <p15:guide id="2" pos="432">
          <p15:clr>
            <a:srgbClr val="FBAE40"/>
          </p15:clr>
        </p15:guide>
        <p15:guide id="4" pos="7248">
          <p15:clr>
            <a:srgbClr val="FBAE40"/>
          </p15:clr>
        </p15:guide>
        <p15:guide id="5" orient="horz" pos="3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ig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6B1B20B-713B-174C-B129-8DA741FAEB44}"/>
              </a:ext>
            </a:extLst>
          </p:cNvPr>
          <p:cNvSpPr>
            <a:spLocks noGrp="1"/>
          </p:cNvSpPr>
          <p:nvPr>
            <p:ph type="pic" sz="quarter" idx="10"/>
          </p:nvPr>
        </p:nvSpPr>
        <p:spPr>
          <a:xfrm>
            <a:off x="-142875" y="-54348"/>
            <a:ext cx="12396365" cy="6995763"/>
          </a:xfrm>
          <a:custGeom>
            <a:avLst/>
            <a:gdLst>
              <a:gd name="connsiteX0" fmla="*/ 0 w 5113337"/>
              <a:gd name="connsiteY0" fmla="*/ 0 h 6858000"/>
              <a:gd name="connsiteX1" fmla="*/ 5113337 w 5113337"/>
              <a:gd name="connsiteY1" fmla="*/ 0 h 6858000"/>
              <a:gd name="connsiteX2" fmla="*/ 5113337 w 5113337"/>
              <a:gd name="connsiteY2" fmla="*/ 6858000 h 6858000"/>
              <a:gd name="connsiteX3" fmla="*/ 0 w 5113337"/>
              <a:gd name="connsiteY3" fmla="*/ 6858000 h 6858000"/>
              <a:gd name="connsiteX4" fmla="*/ 0 w 5113337"/>
              <a:gd name="connsiteY4" fmla="*/ 0 h 6858000"/>
              <a:gd name="connsiteX0" fmla="*/ 0 w 6857470"/>
              <a:gd name="connsiteY0" fmla="*/ 0 h 6858000"/>
              <a:gd name="connsiteX1" fmla="*/ 6857470 w 6857470"/>
              <a:gd name="connsiteY1" fmla="*/ 0 h 6858000"/>
              <a:gd name="connsiteX2" fmla="*/ 6857470 w 6857470"/>
              <a:gd name="connsiteY2" fmla="*/ 6858000 h 6858000"/>
              <a:gd name="connsiteX3" fmla="*/ 1744133 w 6857470"/>
              <a:gd name="connsiteY3" fmla="*/ 6858000 h 6858000"/>
              <a:gd name="connsiteX4" fmla="*/ 0 w 6857470"/>
              <a:gd name="connsiteY4" fmla="*/ 0 h 6858000"/>
              <a:gd name="connsiteX0" fmla="*/ 0 w 12242270"/>
              <a:gd name="connsiteY0" fmla="*/ 0 h 6874934"/>
              <a:gd name="connsiteX1" fmla="*/ 12242270 w 12242270"/>
              <a:gd name="connsiteY1" fmla="*/ 16934 h 6874934"/>
              <a:gd name="connsiteX2" fmla="*/ 12242270 w 12242270"/>
              <a:gd name="connsiteY2" fmla="*/ 6874934 h 6874934"/>
              <a:gd name="connsiteX3" fmla="*/ 7128933 w 12242270"/>
              <a:gd name="connsiteY3" fmla="*/ 6874934 h 6874934"/>
              <a:gd name="connsiteX4" fmla="*/ 0 w 12242270"/>
              <a:gd name="connsiteY4" fmla="*/ 0 h 6874934"/>
              <a:gd name="connsiteX0" fmla="*/ 0 w 12242270"/>
              <a:gd name="connsiteY0" fmla="*/ 0 h 6908801"/>
              <a:gd name="connsiteX1" fmla="*/ 12242270 w 12242270"/>
              <a:gd name="connsiteY1" fmla="*/ 16934 h 6908801"/>
              <a:gd name="connsiteX2" fmla="*/ 12242270 w 12242270"/>
              <a:gd name="connsiteY2" fmla="*/ 6874934 h 6908801"/>
              <a:gd name="connsiteX3" fmla="*/ 33867 w 12242270"/>
              <a:gd name="connsiteY3" fmla="*/ 6908801 h 6908801"/>
              <a:gd name="connsiteX4" fmla="*/ 0 w 12242270"/>
              <a:gd name="connsiteY4" fmla="*/ 0 h 690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2270" h="6908801">
                <a:moveTo>
                  <a:pt x="0" y="0"/>
                </a:moveTo>
                <a:lnTo>
                  <a:pt x="12242270" y="16934"/>
                </a:lnTo>
                <a:lnTo>
                  <a:pt x="12242270" y="6874934"/>
                </a:lnTo>
                <a:lnTo>
                  <a:pt x="33867" y="6908801"/>
                </a:lnTo>
                <a:lnTo>
                  <a:pt x="0" y="0"/>
                </a:lnTo>
                <a:close/>
              </a:path>
            </a:pathLst>
          </a:custGeom>
          <a:blipFill dpi="0" rotWithShape="0">
            <a:blip r:embed="rId2"/>
            <a:srcRect/>
            <a:stretch>
              <a:fillRect l="-1537" t="-39289" r="-4527" b="-52623"/>
            </a:stretch>
          </a:blipFill>
        </p:spPr>
        <p:txBody>
          <a:bodyPr/>
          <a:lstStyle>
            <a:lvl1pPr algn="ctr">
              <a:buNone/>
              <a:defRPr sz="1100">
                <a:noFill/>
                <a:latin typeface="Gotham HTF Book" pitchFamily="2" charset="77"/>
              </a:defRPr>
            </a:lvl1pPr>
          </a:lstStyle>
          <a:p>
            <a:r>
              <a:rPr lang="en-US"/>
              <a:t>Click icon to add picture</a:t>
            </a:r>
          </a:p>
        </p:txBody>
      </p:sp>
      <p:sp>
        <p:nvSpPr>
          <p:cNvPr id="2" name="Title 1">
            <a:extLst>
              <a:ext uri="{FF2B5EF4-FFF2-40B4-BE49-F238E27FC236}">
                <a16:creationId xmlns:a16="http://schemas.microsoft.com/office/drawing/2014/main" id="{72470C0C-0030-AB42-A51B-D409A05A089A}"/>
              </a:ext>
            </a:extLst>
          </p:cNvPr>
          <p:cNvSpPr>
            <a:spLocks noGrp="1"/>
          </p:cNvSpPr>
          <p:nvPr>
            <p:ph type="ctrTitle" hasCustomPrompt="1"/>
          </p:nvPr>
        </p:nvSpPr>
        <p:spPr>
          <a:xfrm>
            <a:off x="678873" y="2116667"/>
            <a:ext cx="9870594" cy="3041386"/>
          </a:xfrm>
        </p:spPr>
        <p:txBody>
          <a:bodyPr anchor="b"/>
          <a:lstStyle>
            <a:lvl1pPr algn="l">
              <a:lnSpc>
                <a:spcPct val="80000"/>
              </a:lnSpc>
              <a:defRPr sz="8000" b="1" i="0" cap="all" baseline="0">
                <a:solidFill>
                  <a:schemeClr val="bg1"/>
                </a:solidFill>
                <a:latin typeface="Gotham HTF Condensed"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CF78F39B-7E13-DA42-8CC0-0BBF4B0F2D8F}"/>
              </a:ext>
            </a:extLst>
          </p:cNvPr>
          <p:cNvSpPr>
            <a:spLocks noGrp="1"/>
          </p:cNvSpPr>
          <p:nvPr>
            <p:ph type="subTitle" idx="1"/>
          </p:nvPr>
        </p:nvSpPr>
        <p:spPr>
          <a:xfrm>
            <a:off x="678873" y="5285728"/>
            <a:ext cx="8668327" cy="861074"/>
          </a:xfrm>
        </p:spPr>
        <p:txBody>
          <a:bodyPr/>
          <a:lstStyle>
            <a:lvl1pPr marL="0" indent="0" algn="l">
              <a:buNone/>
              <a:defRPr sz="1800" b="0" i="0">
                <a:solidFill>
                  <a:schemeClr val="bg1"/>
                </a:solidFill>
                <a:latin typeface="Gotham HTF Boo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641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0C0C-0030-AB42-A51B-D409A05A089A}"/>
              </a:ext>
            </a:extLst>
          </p:cNvPr>
          <p:cNvSpPr>
            <a:spLocks noGrp="1"/>
          </p:cNvSpPr>
          <p:nvPr>
            <p:ph type="ctrTitle" hasCustomPrompt="1"/>
          </p:nvPr>
        </p:nvSpPr>
        <p:spPr>
          <a:xfrm>
            <a:off x="678873" y="2770453"/>
            <a:ext cx="5163127" cy="2387600"/>
          </a:xfrm>
        </p:spPr>
        <p:txBody>
          <a:bodyPr anchor="b"/>
          <a:lstStyle>
            <a:lvl1pPr algn="l">
              <a:lnSpc>
                <a:spcPct val="80000"/>
              </a:lnSpc>
              <a:defRPr sz="6600" b="1" i="0" cap="all" baseline="0">
                <a:solidFill>
                  <a:srgbClr val="003057"/>
                </a:solidFill>
                <a:latin typeface="Gotham HTF Condensed"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CF78F39B-7E13-DA42-8CC0-0BBF4B0F2D8F}"/>
              </a:ext>
            </a:extLst>
          </p:cNvPr>
          <p:cNvSpPr>
            <a:spLocks noGrp="1"/>
          </p:cNvSpPr>
          <p:nvPr>
            <p:ph type="subTitle" idx="1"/>
          </p:nvPr>
        </p:nvSpPr>
        <p:spPr>
          <a:xfrm>
            <a:off x="678873" y="5285728"/>
            <a:ext cx="4858327" cy="861074"/>
          </a:xfrm>
        </p:spPr>
        <p:txBody>
          <a:bodyPr/>
          <a:lstStyle>
            <a:lvl1pPr marL="0" indent="0" algn="l">
              <a:buNone/>
              <a:defRPr sz="1800" b="0" i="0">
                <a:solidFill>
                  <a:srgbClr val="003057"/>
                </a:solidFill>
                <a:latin typeface="Gotham HTF Boo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E6B1B20B-713B-174C-B129-8DA741FAEB44}"/>
              </a:ext>
            </a:extLst>
          </p:cNvPr>
          <p:cNvSpPr>
            <a:spLocks noGrp="1"/>
          </p:cNvSpPr>
          <p:nvPr>
            <p:ph type="pic" sz="quarter" idx="10"/>
          </p:nvPr>
        </p:nvSpPr>
        <p:spPr>
          <a:xfrm>
            <a:off x="5330952" y="-62921"/>
            <a:ext cx="6895392" cy="6958885"/>
          </a:xfrm>
          <a:custGeom>
            <a:avLst/>
            <a:gdLst>
              <a:gd name="connsiteX0" fmla="*/ 0 w 5113337"/>
              <a:gd name="connsiteY0" fmla="*/ 0 h 6858000"/>
              <a:gd name="connsiteX1" fmla="*/ 5113337 w 5113337"/>
              <a:gd name="connsiteY1" fmla="*/ 0 h 6858000"/>
              <a:gd name="connsiteX2" fmla="*/ 5113337 w 5113337"/>
              <a:gd name="connsiteY2" fmla="*/ 6858000 h 6858000"/>
              <a:gd name="connsiteX3" fmla="*/ 0 w 5113337"/>
              <a:gd name="connsiteY3" fmla="*/ 6858000 h 6858000"/>
              <a:gd name="connsiteX4" fmla="*/ 0 w 5113337"/>
              <a:gd name="connsiteY4" fmla="*/ 0 h 6858000"/>
              <a:gd name="connsiteX0" fmla="*/ 0 w 6857470"/>
              <a:gd name="connsiteY0" fmla="*/ 0 h 6858000"/>
              <a:gd name="connsiteX1" fmla="*/ 6857470 w 6857470"/>
              <a:gd name="connsiteY1" fmla="*/ 0 h 6858000"/>
              <a:gd name="connsiteX2" fmla="*/ 6857470 w 6857470"/>
              <a:gd name="connsiteY2" fmla="*/ 6858000 h 6858000"/>
              <a:gd name="connsiteX3" fmla="*/ 1744133 w 6857470"/>
              <a:gd name="connsiteY3" fmla="*/ 6858000 h 6858000"/>
              <a:gd name="connsiteX4" fmla="*/ 0 w 68574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0" h="6858000">
                <a:moveTo>
                  <a:pt x="0" y="0"/>
                </a:moveTo>
                <a:lnTo>
                  <a:pt x="6857470" y="0"/>
                </a:lnTo>
                <a:lnTo>
                  <a:pt x="6857470" y="6858000"/>
                </a:lnTo>
                <a:lnTo>
                  <a:pt x="1744133" y="6858000"/>
                </a:lnTo>
                <a:lnTo>
                  <a:pt x="0" y="0"/>
                </a:lnTo>
                <a:close/>
              </a:path>
            </a:pathLst>
          </a:custGeom>
          <a:blipFill dpi="0" rotWithShape="0">
            <a:blip r:embed="rId2"/>
            <a:srcRect/>
            <a:stretch>
              <a:fillRect l="-11337" t="-62666" r="-40675" b="-76001"/>
            </a:stretch>
          </a:blipFill>
        </p:spPr>
        <p:txBody>
          <a:bodyPr/>
          <a:lstStyle>
            <a:lvl1pPr algn="ctr">
              <a:buNone/>
              <a:defRPr sz="1100">
                <a:noFill/>
                <a:latin typeface="Gotham HTF Book" pitchFamily="2" charset="77"/>
              </a:defRPr>
            </a:lvl1pPr>
          </a:lstStyle>
          <a:p>
            <a:r>
              <a:rPr lang="en-US"/>
              <a:t>Click icon to add picture</a:t>
            </a:r>
          </a:p>
        </p:txBody>
      </p:sp>
    </p:spTree>
    <p:extLst>
      <p:ext uri="{BB962C8B-B14F-4D97-AF65-F5344CB8AC3E}">
        <p14:creationId xmlns:p14="http://schemas.microsoft.com/office/powerpoint/2010/main" val="391155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 Boxes_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DA33152-BE99-C540-9383-204218E7DE9A}"/>
              </a:ext>
            </a:extLst>
          </p:cNvPr>
          <p:cNvSpPr>
            <a:spLocks noGrp="1"/>
          </p:cNvSpPr>
          <p:nvPr>
            <p:ph type="title" hasCustomPrompt="1"/>
          </p:nvPr>
        </p:nvSpPr>
        <p:spPr>
          <a:xfrm>
            <a:off x="709663" y="530897"/>
            <a:ext cx="10914301" cy="466051"/>
          </a:xfrm>
        </p:spPr>
        <p:txBody>
          <a:bodyPr anchor="t" anchorCtr="0"/>
          <a:lstStyle>
            <a:lvl1pPr algn="ctr">
              <a:defRPr sz="2800" cap="all" baseline="0"/>
            </a:lvl1pPr>
          </a:lstStyle>
          <a:p>
            <a:r>
              <a:rPr lang="en-US"/>
              <a:t>CLICK TO EDIT MASTER TITLE STYLE</a:t>
            </a:r>
          </a:p>
        </p:txBody>
      </p:sp>
      <p:cxnSp>
        <p:nvCxnSpPr>
          <p:cNvPr id="15" name="Straight Connector 14">
            <a:extLst>
              <a:ext uri="{FF2B5EF4-FFF2-40B4-BE49-F238E27FC236}">
                <a16:creationId xmlns:a16="http://schemas.microsoft.com/office/drawing/2014/main" id="{68F62F83-9D81-844F-97D4-4A83E44FDCE9}"/>
              </a:ext>
            </a:extLst>
          </p:cNvPr>
          <p:cNvCxnSpPr>
            <a:cxnSpLocks/>
          </p:cNvCxnSpPr>
          <p:nvPr/>
        </p:nvCxnSpPr>
        <p:spPr>
          <a:xfrm flipH="1">
            <a:off x="662252" y="5962650"/>
            <a:ext cx="10867495"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00710A1-5E51-9F46-83DC-65393047B629}"/>
              </a:ext>
            </a:extLst>
          </p:cNvPr>
          <p:cNvPicPr>
            <a:picLocks noChangeAspect="1"/>
          </p:cNvPicPr>
          <p:nvPr/>
        </p:nvPicPr>
        <p:blipFill>
          <a:blip r:embed="rId2"/>
          <a:stretch>
            <a:fillRect/>
          </a:stretch>
        </p:blipFill>
        <p:spPr>
          <a:xfrm>
            <a:off x="685800" y="6134101"/>
            <a:ext cx="457200" cy="487307"/>
          </a:xfrm>
          <a:prstGeom prst="rect">
            <a:avLst/>
          </a:prstGeom>
        </p:spPr>
      </p:pic>
      <p:sp>
        <p:nvSpPr>
          <p:cNvPr id="17" name="TextBox 16">
            <a:extLst>
              <a:ext uri="{FF2B5EF4-FFF2-40B4-BE49-F238E27FC236}">
                <a16:creationId xmlns:a16="http://schemas.microsoft.com/office/drawing/2014/main" id="{DD5766C5-8565-544B-B698-BC5EFD9FE934}"/>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
        <p:nvSpPr>
          <p:cNvPr id="36" name="Rectangle 35">
            <a:extLst>
              <a:ext uri="{FF2B5EF4-FFF2-40B4-BE49-F238E27FC236}">
                <a16:creationId xmlns:a16="http://schemas.microsoft.com/office/drawing/2014/main" id="{3C7C6F21-CD3F-934D-B4F3-4CBEF94717F5}"/>
              </a:ext>
            </a:extLst>
          </p:cNvPr>
          <p:cNvSpPr/>
          <p:nvPr/>
        </p:nvSpPr>
        <p:spPr>
          <a:xfrm>
            <a:off x="6333630" y="1625602"/>
            <a:ext cx="5196117" cy="3708398"/>
          </a:xfrm>
          <a:prstGeom prst="rect">
            <a:avLst/>
          </a:prstGeom>
          <a:gradFill>
            <a:gsLst>
              <a:gs pos="0">
                <a:srgbClr val="021B32"/>
              </a:gs>
              <a:gs pos="98000">
                <a:srgbClr val="00305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6B51A91A-9860-4B4D-B663-DBB63DE1A2A0}"/>
              </a:ext>
            </a:extLst>
          </p:cNvPr>
          <p:cNvSpPr/>
          <p:nvPr/>
        </p:nvSpPr>
        <p:spPr>
          <a:xfrm>
            <a:off x="8297725" y="1318030"/>
            <a:ext cx="1211757" cy="985521"/>
          </a:xfrm>
          <a:prstGeom prst="parallelogram">
            <a:avLst/>
          </a:prstGeom>
          <a:gradFill>
            <a:gsLst>
              <a:gs pos="0">
                <a:srgbClr val="006BA6"/>
              </a:gs>
              <a:gs pos="99000">
                <a:srgbClr val="006BA6"/>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4">
            <a:extLst>
              <a:ext uri="{FF2B5EF4-FFF2-40B4-BE49-F238E27FC236}">
                <a16:creationId xmlns:a16="http://schemas.microsoft.com/office/drawing/2014/main" id="{2230763C-382B-964E-BEA9-EC1A209378D0}"/>
              </a:ext>
            </a:extLst>
          </p:cNvPr>
          <p:cNvSpPr>
            <a:spLocks noGrp="1"/>
          </p:cNvSpPr>
          <p:nvPr>
            <p:ph type="body" sz="quarter" idx="15"/>
          </p:nvPr>
        </p:nvSpPr>
        <p:spPr>
          <a:xfrm>
            <a:off x="6746979" y="2635217"/>
            <a:ext cx="4369418"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8" name="Rectangle 17">
            <a:extLst>
              <a:ext uri="{FF2B5EF4-FFF2-40B4-BE49-F238E27FC236}">
                <a16:creationId xmlns:a16="http://schemas.microsoft.com/office/drawing/2014/main" id="{36ADBACC-1020-204D-A9E4-D71BF1997F20}"/>
              </a:ext>
            </a:extLst>
          </p:cNvPr>
          <p:cNvSpPr/>
          <p:nvPr/>
        </p:nvSpPr>
        <p:spPr>
          <a:xfrm>
            <a:off x="658044" y="1625602"/>
            <a:ext cx="5196117" cy="3708398"/>
          </a:xfrm>
          <a:prstGeom prst="rect">
            <a:avLst/>
          </a:prstGeom>
          <a:gradFill>
            <a:gsLst>
              <a:gs pos="0">
                <a:srgbClr val="021B32"/>
              </a:gs>
              <a:gs pos="98000">
                <a:srgbClr val="00305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539897F0-EE65-984F-8B9E-DFD598FF8E1D}"/>
              </a:ext>
            </a:extLst>
          </p:cNvPr>
          <p:cNvSpPr/>
          <p:nvPr/>
        </p:nvSpPr>
        <p:spPr>
          <a:xfrm>
            <a:off x="2622139" y="1318030"/>
            <a:ext cx="1211757" cy="985521"/>
          </a:xfrm>
          <a:prstGeom prst="parallelogram">
            <a:avLst/>
          </a:prstGeom>
          <a:gradFill>
            <a:gsLst>
              <a:gs pos="0">
                <a:srgbClr val="006BA6"/>
              </a:gs>
              <a:gs pos="99000">
                <a:srgbClr val="006BA6"/>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4">
            <a:extLst>
              <a:ext uri="{FF2B5EF4-FFF2-40B4-BE49-F238E27FC236}">
                <a16:creationId xmlns:a16="http://schemas.microsoft.com/office/drawing/2014/main" id="{20F67EF1-BD1E-7941-A045-AE7262BE7A61}"/>
              </a:ext>
            </a:extLst>
          </p:cNvPr>
          <p:cNvSpPr>
            <a:spLocks noGrp="1"/>
          </p:cNvSpPr>
          <p:nvPr>
            <p:ph type="body" sz="quarter" idx="16"/>
          </p:nvPr>
        </p:nvSpPr>
        <p:spPr>
          <a:xfrm>
            <a:off x="1071393" y="2635217"/>
            <a:ext cx="4369418"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984356714"/>
      </p:ext>
    </p:extLst>
  </p:cSld>
  <p:clrMapOvr>
    <a:masterClrMapping/>
  </p:clrMapOvr>
  <p:extLst>
    <p:ext uri="{DCECCB84-F9BA-43D5-87BE-67443E8EF086}">
      <p15:sldGuideLst xmlns:p15="http://schemas.microsoft.com/office/powerpoint/2012/main">
        <p15:guide id="1" orient="horz" pos="3360">
          <p15:clr>
            <a:srgbClr val="FBAE40"/>
          </p15:clr>
        </p15:guide>
        <p15:guide id="2" pos="408">
          <p15:clr>
            <a:srgbClr val="FBAE40"/>
          </p15:clr>
        </p15:guide>
        <p15:guide id="3" orient="horz" pos="384">
          <p15:clr>
            <a:srgbClr val="FBAE40"/>
          </p15:clr>
        </p15:guide>
        <p15:guide id="4" orient="horz" pos="1032">
          <p15:clr>
            <a:srgbClr val="FBAE40"/>
          </p15:clr>
        </p15:guide>
        <p15:guide id="5" pos="72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con Boxes_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DA33152-BE99-C540-9383-204218E7DE9A}"/>
              </a:ext>
            </a:extLst>
          </p:cNvPr>
          <p:cNvSpPr>
            <a:spLocks noGrp="1"/>
          </p:cNvSpPr>
          <p:nvPr>
            <p:ph type="title" hasCustomPrompt="1"/>
          </p:nvPr>
        </p:nvSpPr>
        <p:spPr>
          <a:xfrm>
            <a:off x="709663" y="530897"/>
            <a:ext cx="10914301" cy="466051"/>
          </a:xfrm>
        </p:spPr>
        <p:txBody>
          <a:bodyPr anchor="t" anchorCtr="0"/>
          <a:lstStyle>
            <a:lvl1pPr algn="ctr">
              <a:defRPr sz="2800" cap="all" baseline="0"/>
            </a:lvl1pPr>
          </a:lstStyle>
          <a:p>
            <a:r>
              <a:rPr lang="en-US"/>
              <a:t>CLICK TO EDIT MASTER TITLE STYLE</a:t>
            </a:r>
          </a:p>
        </p:txBody>
      </p:sp>
      <p:cxnSp>
        <p:nvCxnSpPr>
          <p:cNvPr id="15" name="Straight Connector 14">
            <a:extLst>
              <a:ext uri="{FF2B5EF4-FFF2-40B4-BE49-F238E27FC236}">
                <a16:creationId xmlns:a16="http://schemas.microsoft.com/office/drawing/2014/main" id="{68F62F83-9D81-844F-97D4-4A83E44FDCE9}"/>
              </a:ext>
            </a:extLst>
          </p:cNvPr>
          <p:cNvCxnSpPr>
            <a:cxnSpLocks/>
          </p:cNvCxnSpPr>
          <p:nvPr/>
        </p:nvCxnSpPr>
        <p:spPr>
          <a:xfrm flipH="1">
            <a:off x="662252" y="5962650"/>
            <a:ext cx="10867495"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00710A1-5E51-9F46-83DC-65393047B629}"/>
              </a:ext>
            </a:extLst>
          </p:cNvPr>
          <p:cNvPicPr>
            <a:picLocks noChangeAspect="1"/>
          </p:cNvPicPr>
          <p:nvPr/>
        </p:nvPicPr>
        <p:blipFill>
          <a:blip r:embed="rId2"/>
          <a:stretch>
            <a:fillRect/>
          </a:stretch>
        </p:blipFill>
        <p:spPr>
          <a:xfrm>
            <a:off x="685800" y="6134101"/>
            <a:ext cx="457200" cy="487307"/>
          </a:xfrm>
          <a:prstGeom prst="rect">
            <a:avLst/>
          </a:prstGeom>
        </p:spPr>
      </p:pic>
      <p:sp>
        <p:nvSpPr>
          <p:cNvPr id="17" name="TextBox 16">
            <a:extLst>
              <a:ext uri="{FF2B5EF4-FFF2-40B4-BE49-F238E27FC236}">
                <a16:creationId xmlns:a16="http://schemas.microsoft.com/office/drawing/2014/main" id="{DD5766C5-8565-544B-B698-BC5EFD9FE934}"/>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
        <p:nvSpPr>
          <p:cNvPr id="35" name="Text Placeholder 24">
            <a:extLst>
              <a:ext uri="{FF2B5EF4-FFF2-40B4-BE49-F238E27FC236}">
                <a16:creationId xmlns:a16="http://schemas.microsoft.com/office/drawing/2014/main" id="{FDFD5B96-7894-064A-843D-957BD2FA67B6}"/>
              </a:ext>
            </a:extLst>
          </p:cNvPr>
          <p:cNvSpPr>
            <a:spLocks noGrp="1"/>
          </p:cNvSpPr>
          <p:nvPr>
            <p:ph type="body" sz="quarter" idx="14"/>
          </p:nvPr>
        </p:nvSpPr>
        <p:spPr>
          <a:xfrm>
            <a:off x="1028911" y="2635217"/>
            <a:ext cx="2820683"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36" name="Rectangle 35">
            <a:extLst>
              <a:ext uri="{FF2B5EF4-FFF2-40B4-BE49-F238E27FC236}">
                <a16:creationId xmlns:a16="http://schemas.microsoft.com/office/drawing/2014/main" id="{3C7C6F21-CD3F-934D-B4F3-4CBEF94717F5}"/>
              </a:ext>
            </a:extLst>
          </p:cNvPr>
          <p:cNvSpPr/>
          <p:nvPr/>
        </p:nvSpPr>
        <p:spPr>
          <a:xfrm>
            <a:off x="4431359" y="1625602"/>
            <a:ext cx="3276390" cy="3708398"/>
          </a:xfrm>
          <a:prstGeom prst="rect">
            <a:avLst/>
          </a:prstGeom>
          <a:gradFill>
            <a:gsLst>
              <a:gs pos="0">
                <a:srgbClr val="021B32"/>
              </a:gs>
              <a:gs pos="98000">
                <a:srgbClr val="00305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6B51A91A-9860-4B4D-B663-DBB63DE1A2A0}"/>
              </a:ext>
            </a:extLst>
          </p:cNvPr>
          <p:cNvSpPr/>
          <p:nvPr/>
        </p:nvSpPr>
        <p:spPr>
          <a:xfrm>
            <a:off x="5463676" y="1318030"/>
            <a:ext cx="1211757" cy="985521"/>
          </a:xfrm>
          <a:prstGeom prst="parallelogram">
            <a:avLst/>
          </a:prstGeom>
          <a:gradFill>
            <a:gsLst>
              <a:gs pos="0">
                <a:srgbClr val="006BA6"/>
              </a:gs>
              <a:gs pos="99000">
                <a:srgbClr val="006BA6"/>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4">
            <a:extLst>
              <a:ext uri="{FF2B5EF4-FFF2-40B4-BE49-F238E27FC236}">
                <a16:creationId xmlns:a16="http://schemas.microsoft.com/office/drawing/2014/main" id="{2230763C-382B-964E-BEA9-EC1A209378D0}"/>
              </a:ext>
            </a:extLst>
          </p:cNvPr>
          <p:cNvSpPr>
            <a:spLocks noGrp="1"/>
          </p:cNvSpPr>
          <p:nvPr>
            <p:ph type="body" sz="quarter" idx="15"/>
          </p:nvPr>
        </p:nvSpPr>
        <p:spPr>
          <a:xfrm>
            <a:off x="4816623" y="2635217"/>
            <a:ext cx="2505861"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1" name="Text Placeholder 24">
            <a:extLst>
              <a:ext uri="{FF2B5EF4-FFF2-40B4-BE49-F238E27FC236}">
                <a16:creationId xmlns:a16="http://schemas.microsoft.com/office/drawing/2014/main" id="{F73A802D-AB93-4246-B244-F540D3FD1F2B}"/>
              </a:ext>
            </a:extLst>
          </p:cNvPr>
          <p:cNvSpPr>
            <a:spLocks noGrp="1"/>
          </p:cNvSpPr>
          <p:nvPr>
            <p:ph type="body" sz="quarter" idx="16"/>
          </p:nvPr>
        </p:nvSpPr>
        <p:spPr>
          <a:xfrm>
            <a:off x="8289520" y="2635217"/>
            <a:ext cx="2820683"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3" name="Rectangle 42">
            <a:extLst>
              <a:ext uri="{FF2B5EF4-FFF2-40B4-BE49-F238E27FC236}">
                <a16:creationId xmlns:a16="http://schemas.microsoft.com/office/drawing/2014/main" id="{11A0562E-F365-6647-9A10-7DA24C1229E8}"/>
              </a:ext>
            </a:extLst>
          </p:cNvPr>
          <p:cNvSpPr/>
          <p:nvPr/>
        </p:nvSpPr>
        <p:spPr>
          <a:xfrm>
            <a:off x="647700" y="1625598"/>
            <a:ext cx="3276390" cy="3708398"/>
          </a:xfrm>
          <a:prstGeom prst="rect">
            <a:avLst/>
          </a:prstGeom>
          <a:gradFill>
            <a:gsLst>
              <a:gs pos="0">
                <a:srgbClr val="021B32"/>
              </a:gs>
              <a:gs pos="98000">
                <a:srgbClr val="00305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65F5222A-AEC7-F14F-919B-0C5F60CD787F}"/>
              </a:ext>
            </a:extLst>
          </p:cNvPr>
          <p:cNvSpPr/>
          <p:nvPr/>
        </p:nvSpPr>
        <p:spPr>
          <a:xfrm>
            <a:off x="1680017" y="1318026"/>
            <a:ext cx="1211757" cy="985521"/>
          </a:xfrm>
          <a:prstGeom prst="parallelogram">
            <a:avLst/>
          </a:prstGeom>
          <a:gradFill>
            <a:gsLst>
              <a:gs pos="0">
                <a:srgbClr val="006BA6"/>
              </a:gs>
              <a:gs pos="99000">
                <a:srgbClr val="006BA6"/>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4BF60B6-F9F1-114E-9C50-3558758BDC05}"/>
              </a:ext>
            </a:extLst>
          </p:cNvPr>
          <p:cNvSpPr/>
          <p:nvPr/>
        </p:nvSpPr>
        <p:spPr>
          <a:xfrm>
            <a:off x="8235855" y="1625598"/>
            <a:ext cx="3276390" cy="3708398"/>
          </a:xfrm>
          <a:prstGeom prst="rect">
            <a:avLst/>
          </a:prstGeom>
          <a:gradFill>
            <a:gsLst>
              <a:gs pos="0">
                <a:srgbClr val="021B32"/>
              </a:gs>
              <a:gs pos="98000">
                <a:srgbClr val="00305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a:extLst>
              <a:ext uri="{FF2B5EF4-FFF2-40B4-BE49-F238E27FC236}">
                <a16:creationId xmlns:a16="http://schemas.microsoft.com/office/drawing/2014/main" id="{D5CC771E-681A-9041-8D28-A5445E07D56F}"/>
              </a:ext>
            </a:extLst>
          </p:cNvPr>
          <p:cNvSpPr/>
          <p:nvPr/>
        </p:nvSpPr>
        <p:spPr>
          <a:xfrm>
            <a:off x="9268172" y="1318026"/>
            <a:ext cx="1211757" cy="985521"/>
          </a:xfrm>
          <a:prstGeom prst="parallelogram">
            <a:avLst/>
          </a:prstGeom>
          <a:gradFill>
            <a:gsLst>
              <a:gs pos="0">
                <a:srgbClr val="006BA6"/>
              </a:gs>
              <a:gs pos="99000">
                <a:srgbClr val="006BA6"/>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24">
            <a:extLst>
              <a:ext uri="{FF2B5EF4-FFF2-40B4-BE49-F238E27FC236}">
                <a16:creationId xmlns:a16="http://schemas.microsoft.com/office/drawing/2014/main" id="{B5A4B0CB-F912-0A42-AAE1-41BDFFA01529}"/>
              </a:ext>
            </a:extLst>
          </p:cNvPr>
          <p:cNvSpPr>
            <a:spLocks noGrp="1"/>
          </p:cNvSpPr>
          <p:nvPr>
            <p:ph type="body" sz="quarter" idx="17"/>
          </p:nvPr>
        </p:nvSpPr>
        <p:spPr>
          <a:xfrm>
            <a:off x="997629" y="2635217"/>
            <a:ext cx="2505861"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48" name="Text Placeholder 24">
            <a:extLst>
              <a:ext uri="{FF2B5EF4-FFF2-40B4-BE49-F238E27FC236}">
                <a16:creationId xmlns:a16="http://schemas.microsoft.com/office/drawing/2014/main" id="{5C92BB8B-5CCC-5141-8BC7-E700955D2AF6}"/>
              </a:ext>
            </a:extLst>
          </p:cNvPr>
          <p:cNvSpPr>
            <a:spLocks noGrp="1"/>
          </p:cNvSpPr>
          <p:nvPr>
            <p:ph type="body" sz="quarter" idx="18"/>
          </p:nvPr>
        </p:nvSpPr>
        <p:spPr>
          <a:xfrm>
            <a:off x="8626727" y="2635217"/>
            <a:ext cx="2505861" cy="2305273"/>
          </a:xfrm>
        </p:spPr>
        <p:txBody>
          <a:bodyPr/>
          <a:lstStyle>
            <a:lvl1pPr marL="0" indent="0">
              <a:lnSpc>
                <a:spcPct val="114000"/>
              </a:lnSpc>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638626184"/>
      </p:ext>
    </p:extLst>
  </p:cSld>
  <p:clrMapOvr>
    <a:masterClrMapping/>
  </p:clrMapOvr>
  <p:extLst>
    <p:ext uri="{DCECCB84-F9BA-43D5-87BE-67443E8EF086}">
      <p15:sldGuideLst xmlns:p15="http://schemas.microsoft.com/office/powerpoint/2012/main">
        <p15:guide id="1" orient="horz" pos="3360">
          <p15:clr>
            <a:srgbClr val="FBAE40"/>
          </p15:clr>
        </p15:guide>
        <p15:guide id="2" pos="408">
          <p15:clr>
            <a:srgbClr val="FBAE40"/>
          </p15:clr>
        </p15:guide>
        <p15:guide id="3" orient="horz" pos="384">
          <p15:clr>
            <a:srgbClr val="FBAE40"/>
          </p15:clr>
        </p15:guide>
        <p15:guide id="4" orient="horz" pos="1032">
          <p15:clr>
            <a:srgbClr val="FBAE40"/>
          </p15:clr>
        </p15:guide>
        <p15:guide id="5" pos="72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py Slide - Image Gri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C30B728-B39E-E94F-B019-D35DD11A5080}"/>
              </a:ext>
            </a:extLst>
          </p:cNvPr>
          <p:cNvSpPr>
            <a:spLocks noGrp="1"/>
          </p:cNvSpPr>
          <p:nvPr>
            <p:ph type="pic" sz="quarter" idx="10"/>
          </p:nvPr>
        </p:nvSpPr>
        <p:spPr>
          <a:xfrm>
            <a:off x="-4163599" y="623572"/>
            <a:ext cx="2066925" cy="2334680"/>
          </a:xfrm>
          <a:solidFill>
            <a:srgbClr val="69B3E7"/>
          </a:solidFill>
          <a:ln>
            <a:noFill/>
          </a:ln>
        </p:spPr>
        <p:txBody>
          <a:bodyPr/>
          <a:lstStyle>
            <a:lvl1pPr>
              <a:defRPr>
                <a:noFill/>
              </a:defRPr>
            </a:lvl1pPr>
          </a:lstStyle>
          <a:p>
            <a:r>
              <a:rPr lang="en-US"/>
              <a:t>Click icon to add picture</a:t>
            </a:r>
          </a:p>
        </p:txBody>
      </p:sp>
      <p:sp>
        <p:nvSpPr>
          <p:cNvPr id="38" name="Picture Placeholder 14">
            <a:extLst>
              <a:ext uri="{FF2B5EF4-FFF2-40B4-BE49-F238E27FC236}">
                <a16:creationId xmlns:a16="http://schemas.microsoft.com/office/drawing/2014/main" id="{4E21CA39-E626-0743-9D08-0BDCAEF18972}"/>
              </a:ext>
            </a:extLst>
          </p:cNvPr>
          <p:cNvSpPr>
            <a:spLocks noGrp="1"/>
          </p:cNvSpPr>
          <p:nvPr>
            <p:ph type="pic" sz="quarter" idx="19"/>
          </p:nvPr>
        </p:nvSpPr>
        <p:spPr>
          <a:xfrm>
            <a:off x="-4163599" y="3011278"/>
            <a:ext cx="3598863" cy="2334680"/>
          </a:xfrm>
          <a:solidFill>
            <a:srgbClr val="003057"/>
          </a:solidFill>
        </p:spPr>
        <p:txBody>
          <a:bodyPr/>
          <a:lstStyle>
            <a:lvl1pPr>
              <a:defRPr>
                <a:noFill/>
              </a:defRPr>
            </a:lvl1pPr>
          </a:lstStyle>
          <a:p>
            <a:r>
              <a:rPr lang="en-US"/>
              <a:t>Click icon to add picture</a:t>
            </a:r>
          </a:p>
        </p:txBody>
      </p:sp>
      <p:sp>
        <p:nvSpPr>
          <p:cNvPr id="16" name="Picture Placeholder 14">
            <a:extLst>
              <a:ext uri="{FF2B5EF4-FFF2-40B4-BE49-F238E27FC236}">
                <a16:creationId xmlns:a16="http://schemas.microsoft.com/office/drawing/2014/main" id="{E94A9139-AE9A-2447-B5C7-A3EE62862707}"/>
              </a:ext>
            </a:extLst>
          </p:cNvPr>
          <p:cNvSpPr>
            <a:spLocks noGrp="1"/>
          </p:cNvSpPr>
          <p:nvPr>
            <p:ph type="pic" sz="quarter" idx="11"/>
          </p:nvPr>
        </p:nvSpPr>
        <p:spPr>
          <a:xfrm>
            <a:off x="7567439" y="-72122"/>
            <a:ext cx="4677037" cy="3194488"/>
          </a:xfrm>
          <a:custGeom>
            <a:avLst/>
            <a:gdLst>
              <a:gd name="connsiteX0" fmla="*/ 0 w 3598863"/>
              <a:gd name="connsiteY0" fmla="*/ 0 h 2334680"/>
              <a:gd name="connsiteX1" fmla="*/ 3598863 w 3598863"/>
              <a:gd name="connsiteY1" fmla="*/ 0 h 2334680"/>
              <a:gd name="connsiteX2" fmla="*/ 3598863 w 3598863"/>
              <a:gd name="connsiteY2" fmla="*/ 2334680 h 2334680"/>
              <a:gd name="connsiteX3" fmla="*/ 0 w 3598863"/>
              <a:gd name="connsiteY3" fmla="*/ 2334680 h 2334680"/>
              <a:gd name="connsiteX4" fmla="*/ 0 w 3598863"/>
              <a:gd name="connsiteY4" fmla="*/ 0 h 2334680"/>
              <a:gd name="connsiteX0" fmla="*/ 0 w 5004582"/>
              <a:gd name="connsiteY0" fmla="*/ 0 h 3330966"/>
              <a:gd name="connsiteX1" fmla="*/ 5004582 w 5004582"/>
              <a:gd name="connsiteY1" fmla="*/ 996286 h 3330966"/>
              <a:gd name="connsiteX2" fmla="*/ 5004582 w 5004582"/>
              <a:gd name="connsiteY2" fmla="*/ 3330966 h 3330966"/>
              <a:gd name="connsiteX3" fmla="*/ 1405719 w 5004582"/>
              <a:gd name="connsiteY3" fmla="*/ 3330966 h 3330966"/>
              <a:gd name="connsiteX4" fmla="*/ 0 w 5004582"/>
              <a:gd name="connsiteY4" fmla="*/ 0 h 3330966"/>
              <a:gd name="connsiteX0" fmla="*/ 0 w 5004582"/>
              <a:gd name="connsiteY0" fmla="*/ 0 h 3344613"/>
              <a:gd name="connsiteX1" fmla="*/ 5004582 w 5004582"/>
              <a:gd name="connsiteY1" fmla="*/ 996286 h 3344613"/>
              <a:gd name="connsiteX2" fmla="*/ 5004582 w 5004582"/>
              <a:gd name="connsiteY2" fmla="*/ 3330966 h 3344613"/>
              <a:gd name="connsiteX3" fmla="*/ 900752 w 5004582"/>
              <a:gd name="connsiteY3" fmla="*/ 3344613 h 3344613"/>
              <a:gd name="connsiteX4" fmla="*/ 0 w 5004582"/>
              <a:gd name="connsiteY4" fmla="*/ 0 h 3344613"/>
              <a:gd name="connsiteX0" fmla="*/ 0 w 4949991"/>
              <a:gd name="connsiteY0" fmla="*/ 0 h 3344613"/>
              <a:gd name="connsiteX1" fmla="*/ 4949991 w 4949991"/>
              <a:gd name="connsiteY1" fmla="*/ 996286 h 3344613"/>
              <a:gd name="connsiteX2" fmla="*/ 4949991 w 4949991"/>
              <a:gd name="connsiteY2" fmla="*/ 3330966 h 3344613"/>
              <a:gd name="connsiteX3" fmla="*/ 846161 w 4949991"/>
              <a:gd name="connsiteY3" fmla="*/ 3344613 h 3344613"/>
              <a:gd name="connsiteX4" fmla="*/ 0 w 4949991"/>
              <a:gd name="connsiteY4" fmla="*/ 0 h 3344613"/>
              <a:gd name="connsiteX0" fmla="*/ 0 w 4949991"/>
              <a:gd name="connsiteY0" fmla="*/ 0 h 3344613"/>
              <a:gd name="connsiteX1" fmla="*/ 4731627 w 4949991"/>
              <a:gd name="connsiteY1" fmla="*/ 232011 h 3344613"/>
              <a:gd name="connsiteX2" fmla="*/ 4949991 w 4949991"/>
              <a:gd name="connsiteY2" fmla="*/ 3330966 h 3344613"/>
              <a:gd name="connsiteX3" fmla="*/ 846161 w 4949991"/>
              <a:gd name="connsiteY3" fmla="*/ 3344613 h 3344613"/>
              <a:gd name="connsiteX4" fmla="*/ 0 w 4949991"/>
              <a:gd name="connsiteY4" fmla="*/ 0 h 3344613"/>
              <a:gd name="connsiteX0" fmla="*/ 0 w 4745275"/>
              <a:gd name="connsiteY0" fmla="*/ 0 h 3344613"/>
              <a:gd name="connsiteX1" fmla="*/ 4731627 w 4745275"/>
              <a:gd name="connsiteY1" fmla="*/ 232011 h 3344613"/>
              <a:gd name="connsiteX2" fmla="*/ 4745275 w 4745275"/>
              <a:gd name="connsiteY2" fmla="*/ 3317318 h 3344613"/>
              <a:gd name="connsiteX3" fmla="*/ 846161 w 4745275"/>
              <a:gd name="connsiteY3" fmla="*/ 3344613 h 3344613"/>
              <a:gd name="connsiteX4" fmla="*/ 0 w 4745275"/>
              <a:gd name="connsiteY4" fmla="*/ 0 h 3344613"/>
              <a:gd name="connsiteX0" fmla="*/ 0 w 4690684"/>
              <a:gd name="connsiteY0" fmla="*/ 1 h 3112602"/>
              <a:gd name="connsiteX1" fmla="*/ 4677036 w 4690684"/>
              <a:gd name="connsiteY1" fmla="*/ 0 h 3112602"/>
              <a:gd name="connsiteX2" fmla="*/ 4690684 w 4690684"/>
              <a:gd name="connsiteY2" fmla="*/ 3085307 h 3112602"/>
              <a:gd name="connsiteX3" fmla="*/ 791570 w 4690684"/>
              <a:gd name="connsiteY3" fmla="*/ 3112602 h 3112602"/>
              <a:gd name="connsiteX4" fmla="*/ 0 w 4690684"/>
              <a:gd name="connsiteY4" fmla="*/ 1 h 3112602"/>
              <a:gd name="connsiteX0" fmla="*/ 0 w 4677640"/>
              <a:gd name="connsiteY0" fmla="*/ 1 h 3126250"/>
              <a:gd name="connsiteX1" fmla="*/ 4677036 w 4677640"/>
              <a:gd name="connsiteY1" fmla="*/ 0 h 3126250"/>
              <a:gd name="connsiteX2" fmla="*/ 4663389 w 4677640"/>
              <a:gd name="connsiteY2" fmla="*/ 3126250 h 3126250"/>
              <a:gd name="connsiteX3" fmla="*/ 791570 w 4677640"/>
              <a:gd name="connsiteY3" fmla="*/ 3112602 h 3126250"/>
              <a:gd name="connsiteX4" fmla="*/ 0 w 4677640"/>
              <a:gd name="connsiteY4" fmla="*/ 1 h 3126250"/>
              <a:gd name="connsiteX0" fmla="*/ 0 w 4691288"/>
              <a:gd name="connsiteY0" fmla="*/ 0 h 3194488"/>
              <a:gd name="connsiteX1" fmla="*/ 4690684 w 4691288"/>
              <a:gd name="connsiteY1" fmla="*/ 68238 h 3194488"/>
              <a:gd name="connsiteX2" fmla="*/ 4677037 w 4691288"/>
              <a:gd name="connsiteY2" fmla="*/ 3194488 h 3194488"/>
              <a:gd name="connsiteX3" fmla="*/ 805218 w 4691288"/>
              <a:gd name="connsiteY3" fmla="*/ 3180840 h 3194488"/>
              <a:gd name="connsiteX4" fmla="*/ 0 w 4691288"/>
              <a:gd name="connsiteY4" fmla="*/ 0 h 3194488"/>
              <a:gd name="connsiteX0" fmla="*/ 0 w 4677037"/>
              <a:gd name="connsiteY0" fmla="*/ 0 h 3194488"/>
              <a:gd name="connsiteX1" fmla="*/ 4663388 w 4677037"/>
              <a:gd name="connsiteY1" fmla="*/ 13647 h 3194488"/>
              <a:gd name="connsiteX2" fmla="*/ 4677037 w 4677037"/>
              <a:gd name="connsiteY2" fmla="*/ 3194488 h 3194488"/>
              <a:gd name="connsiteX3" fmla="*/ 805218 w 4677037"/>
              <a:gd name="connsiteY3" fmla="*/ 3180840 h 3194488"/>
              <a:gd name="connsiteX4" fmla="*/ 0 w 4677037"/>
              <a:gd name="connsiteY4" fmla="*/ 0 h 319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7037" h="3194488">
                <a:moveTo>
                  <a:pt x="0" y="0"/>
                </a:moveTo>
                <a:lnTo>
                  <a:pt x="4663388" y="13647"/>
                </a:lnTo>
                <a:cubicBezTo>
                  <a:pt x="4667937" y="1042083"/>
                  <a:pt x="4672488" y="2166052"/>
                  <a:pt x="4677037" y="3194488"/>
                </a:cubicBezTo>
                <a:lnTo>
                  <a:pt x="805218" y="3180840"/>
                </a:lnTo>
                <a:lnTo>
                  <a:pt x="0" y="0"/>
                </a:lnTo>
                <a:close/>
              </a:path>
            </a:pathLst>
          </a:custGeom>
          <a:solidFill>
            <a:srgbClr val="006BA6"/>
          </a:solidFill>
        </p:spPr>
        <p:txBody>
          <a:bodyPr/>
          <a:lstStyle>
            <a:lvl1pPr>
              <a:defRPr>
                <a:noFill/>
              </a:defRPr>
            </a:lvl1pPr>
          </a:lstStyle>
          <a:p>
            <a:r>
              <a:rPr lang="en-US"/>
              <a:t>Click icon to add picture</a:t>
            </a:r>
          </a:p>
        </p:txBody>
      </p:sp>
      <p:sp>
        <p:nvSpPr>
          <p:cNvPr id="37" name="Picture Placeholder 14">
            <a:extLst>
              <a:ext uri="{FF2B5EF4-FFF2-40B4-BE49-F238E27FC236}">
                <a16:creationId xmlns:a16="http://schemas.microsoft.com/office/drawing/2014/main" id="{5E0666C1-73C8-1B4B-9A2B-BE5C52C4C840}"/>
              </a:ext>
            </a:extLst>
          </p:cNvPr>
          <p:cNvSpPr>
            <a:spLocks noGrp="1"/>
          </p:cNvSpPr>
          <p:nvPr>
            <p:ph type="pic" sz="quarter" idx="18"/>
          </p:nvPr>
        </p:nvSpPr>
        <p:spPr>
          <a:xfrm>
            <a:off x="5338707" y="-51851"/>
            <a:ext cx="2899438" cy="3139895"/>
          </a:xfrm>
          <a:custGeom>
            <a:avLst/>
            <a:gdLst>
              <a:gd name="connsiteX0" fmla="*/ 0 w 2066925"/>
              <a:gd name="connsiteY0" fmla="*/ 0 h 2334677"/>
              <a:gd name="connsiteX1" fmla="*/ 2066925 w 2066925"/>
              <a:gd name="connsiteY1" fmla="*/ 0 h 2334677"/>
              <a:gd name="connsiteX2" fmla="*/ 2066925 w 2066925"/>
              <a:gd name="connsiteY2" fmla="*/ 2334677 h 2334677"/>
              <a:gd name="connsiteX3" fmla="*/ 0 w 2066925"/>
              <a:gd name="connsiteY3" fmla="*/ 2334677 h 2334677"/>
              <a:gd name="connsiteX4" fmla="*/ 0 w 2066925"/>
              <a:gd name="connsiteY4" fmla="*/ 0 h 2334677"/>
              <a:gd name="connsiteX0" fmla="*/ 0 w 2926734"/>
              <a:gd name="connsiteY0" fmla="*/ 0 h 3358259"/>
              <a:gd name="connsiteX1" fmla="*/ 2926734 w 2926734"/>
              <a:gd name="connsiteY1" fmla="*/ 1023582 h 3358259"/>
              <a:gd name="connsiteX2" fmla="*/ 2926734 w 2926734"/>
              <a:gd name="connsiteY2" fmla="*/ 3358259 h 3358259"/>
              <a:gd name="connsiteX3" fmla="*/ 859809 w 2926734"/>
              <a:gd name="connsiteY3" fmla="*/ 3358259 h 3358259"/>
              <a:gd name="connsiteX4" fmla="*/ 0 w 2926734"/>
              <a:gd name="connsiteY4" fmla="*/ 0 h 3358259"/>
              <a:gd name="connsiteX0" fmla="*/ 0 w 2926734"/>
              <a:gd name="connsiteY0" fmla="*/ 0 h 3358259"/>
              <a:gd name="connsiteX1" fmla="*/ 2107868 w 2926734"/>
              <a:gd name="connsiteY1" fmla="*/ 27295 h 3358259"/>
              <a:gd name="connsiteX2" fmla="*/ 2926734 w 2926734"/>
              <a:gd name="connsiteY2" fmla="*/ 3358259 h 3358259"/>
              <a:gd name="connsiteX3" fmla="*/ 859809 w 2926734"/>
              <a:gd name="connsiteY3" fmla="*/ 3358259 h 3358259"/>
              <a:gd name="connsiteX4" fmla="*/ 0 w 2926734"/>
              <a:gd name="connsiteY4" fmla="*/ 0 h 3358259"/>
              <a:gd name="connsiteX0" fmla="*/ 0 w 2954029"/>
              <a:gd name="connsiteY0" fmla="*/ 0 h 3371907"/>
              <a:gd name="connsiteX1" fmla="*/ 2107868 w 2954029"/>
              <a:gd name="connsiteY1" fmla="*/ 27295 h 3371907"/>
              <a:gd name="connsiteX2" fmla="*/ 2954029 w 2954029"/>
              <a:gd name="connsiteY2" fmla="*/ 3371907 h 3371907"/>
              <a:gd name="connsiteX3" fmla="*/ 859809 w 2954029"/>
              <a:gd name="connsiteY3" fmla="*/ 3358259 h 3371907"/>
              <a:gd name="connsiteX4" fmla="*/ 0 w 2954029"/>
              <a:gd name="connsiteY4" fmla="*/ 0 h 3371907"/>
              <a:gd name="connsiteX0" fmla="*/ 0 w 2954029"/>
              <a:gd name="connsiteY0" fmla="*/ 0 h 3371907"/>
              <a:gd name="connsiteX1" fmla="*/ 2162459 w 2954029"/>
              <a:gd name="connsiteY1" fmla="*/ 259307 h 3371907"/>
              <a:gd name="connsiteX2" fmla="*/ 2954029 w 2954029"/>
              <a:gd name="connsiteY2" fmla="*/ 3371907 h 3371907"/>
              <a:gd name="connsiteX3" fmla="*/ 859809 w 2954029"/>
              <a:gd name="connsiteY3" fmla="*/ 3358259 h 3371907"/>
              <a:gd name="connsiteX4" fmla="*/ 0 w 2954029"/>
              <a:gd name="connsiteY4" fmla="*/ 0 h 3371907"/>
              <a:gd name="connsiteX0" fmla="*/ 0 w 2899438"/>
              <a:gd name="connsiteY0" fmla="*/ 0 h 3139895"/>
              <a:gd name="connsiteX1" fmla="*/ 2107868 w 2899438"/>
              <a:gd name="connsiteY1" fmla="*/ 27295 h 3139895"/>
              <a:gd name="connsiteX2" fmla="*/ 2899438 w 2899438"/>
              <a:gd name="connsiteY2" fmla="*/ 3139895 h 3139895"/>
              <a:gd name="connsiteX3" fmla="*/ 805218 w 2899438"/>
              <a:gd name="connsiteY3" fmla="*/ 3126247 h 3139895"/>
              <a:gd name="connsiteX4" fmla="*/ 0 w 2899438"/>
              <a:gd name="connsiteY4" fmla="*/ 0 h 31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438" h="3139895">
                <a:moveTo>
                  <a:pt x="0" y="0"/>
                </a:moveTo>
                <a:lnTo>
                  <a:pt x="2107868" y="27295"/>
                </a:lnTo>
                <a:lnTo>
                  <a:pt x="2899438" y="3139895"/>
                </a:lnTo>
                <a:lnTo>
                  <a:pt x="805218" y="3126247"/>
                </a:lnTo>
                <a:lnTo>
                  <a:pt x="0" y="0"/>
                </a:lnTo>
                <a:close/>
              </a:path>
            </a:pathLst>
          </a:custGeom>
          <a:solidFill>
            <a:srgbClr val="003057"/>
          </a:solidFill>
          <a:ln>
            <a:noFill/>
          </a:ln>
        </p:spPr>
        <p:txBody>
          <a:bodyPr/>
          <a:lstStyle>
            <a:lvl1pPr>
              <a:defRPr>
                <a:noFill/>
              </a:defRPr>
            </a:lvl1pPr>
          </a:lstStyle>
          <a:p>
            <a:r>
              <a:rPr lang="en-US"/>
              <a:t>Click icon to add picture</a:t>
            </a:r>
          </a:p>
        </p:txBody>
      </p:sp>
      <p:sp>
        <p:nvSpPr>
          <p:cNvPr id="45" name="Picture Placeholder 14">
            <a:extLst>
              <a:ext uri="{FF2B5EF4-FFF2-40B4-BE49-F238E27FC236}">
                <a16:creationId xmlns:a16="http://schemas.microsoft.com/office/drawing/2014/main" id="{90F0EE49-4F79-464D-B8DA-F41564516CB9}"/>
              </a:ext>
            </a:extLst>
          </p:cNvPr>
          <p:cNvSpPr>
            <a:spLocks noGrp="1"/>
          </p:cNvSpPr>
          <p:nvPr>
            <p:ph type="pic" sz="quarter" idx="21"/>
          </p:nvPr>
        </p:nvSpPr>
        <p:spPr>
          <a:xfrm>
            <a:off x="6174277" y="3209964"/>
            <a:ext cx="4032202" cy="3740397"/>
          </a:xfrm>
          <a:custGeom>
            <a:avLst/>
            <a:gdLst>
              <a:gd name="connsiteX0" fmla="*/ 0 w 2066925"/>
              <a:gd name="connsiteY0" fmla="*/ 0 h 2334677"/>
              <a:gd name="connsiteX1" fmla="*/ 2066925 w 2066925"/>
              <a:gd name="connsiteY1" fmla="*/ 0 h 2334677"/>
              <a:gd name="connsiteX2" fmla="*/ 2066925 w 2066925"/>
              <a:gd name="connsiteY2" fmla="*/ 2334677 h 2334677"/>
              <a:gd name="connsiteX3" fmla="*/ 0 w 2066925"/>
              <a:gd name="connsiteY3" fmla="*/ 2334677 h 2334677"/>
              <a:gd name="connsiteX4" fmla="*/ 0 w 2066925"/>
              <a:gd name="connsiteY4" fmla="*/ 0 h 2334677"/>
              <a:gd name="connsiteX0" fmla="*/ 0 w 2926734"/>
              <a:gd name="connsiteY0" fmla="*/ 0 h 3358259"/>
              <a:gd name="connsiteX1" fmla="*/ 2926734 w 2926734"/>
              <a:gd name="connsiteY1" fmla="*/ 1023582 h 3358259"/>
              <a:gd name="connsiteX2" fmla="*/ 2926734 w 2926734"/>
              <a:gd name="connsiteY2" fmla="*/ 3358259 h 3358259"/>
              <a:gd name="connsiteX3" fmla="*/ 859809 w 2926734"/>
              <a:gd name="connsiteY3" fmla="*/ 3358259 h 3358259"/>
              <a:gd name="connsiteX4" fmla="*/ 0 w 2926734"/>
              <a:gd name="connsiteY4" fmla="*/ 0 h 3358259"/>
              <a:gd name="connsiteX0" fmla="*/ 0 w 2926734"/>
              <a:gd name="connsiteY0" fmla="*/ 0 h 3358259"/>
              <a:gd name="connsiteX1" fmla="*/ 2107868 w 2926734"/>
              <a:gd name="connsiteY1" fmla="*/ 27295 h 3358259"/>
              <a:gd name="connsiteX2" fmla="*/ 2926734 w 2926734"/>
              <a:gd name="connsiteY2" fmla="*/ 3358259 h 3358259"/>
              <a:gd name="connsiteX3" fmla="*/ 859809 w 2926734"/>
              <a:gd name="connsiteY3" fmla="*/ 3358259 h 3358259"/>
              <a:gd name="connsiteX4" fmla="*/ 0 w 2926734"/>
              <a:gd name="connsiteY4" fmla="*/ 0 h 3358259"/>
              <a:gd name="connsiteX0" fmla="*/ 0 w 2954029"/>
              <a:gd name="connsiteY0" fmla="*/ 0 h 3371907"/>
              <a:gd name="connsiteX1" fmla="*/ 2107868 w 2954029"/>
              <a:gd name="connsiteY1" fmla="*/ 27295 h 3371907"/>
              <a:gd name="connsiteX2" fmla="*/ 2954029 w 2954029"/>
              <a:gd name="connsiteY2" fmla="*/ 3371907 h 3371907"/>
              <a:gd name="connsiteX3" fmla="*/ 859809 w 2954029"/>
              <a:gd name="connsiteY3" fmla="*/ 3358259 h 3371907"/>
              <a:gd name="connsiteX4" fmla="*/ 0 w 2954029"/>
              <a:gd name="connsiteY4" fmla="*/ 0 h 3371907"/>
              <a:gd name="connsiteX0" fmla="*/ 0 w 2954029"/>
              <a:gd name="connsiteY0" fmla="*/ 0 h 4368193"/>
              <a:gd name="connsiteX1" fmla="*/ 2107868 w 2954029"/>
              <a:gd name="connsiteY1" fmla="*/ 27295 h 4368193"/>
              <a:gd name="connsiteX2" fmla="*/ 2954029 w 2954029"/>
              <a:gd name="connsiteY2" fmla="*/ 3371907 h 4368193"/>
              <a:gd name="connsiteX3" fmla="*/ 1105469 w 2954029"/>
              <a:gd name="connsiteY3" fmla="*/ 4368193 h 4368193"/>
              <a:gd name="connsiteX4" fmla="*/ 0 w 2954029"/>
              <a:gd name="connsiteY4" fmla="*/ 0 h 4368193"/>
              <a:gd name="connsiteX0" fmla="*/ 0 w 3076859"/>
              <a:gd name="connsiteY0" fmla="*/ 0 h 4368193"/>
              <a:gd name="connsiteX1" fmla="*/ 2107868 w 3076859"/>
              <a:gd name="connsiteY1" fmla="*/ 27295 h 4368193"/>
              <a:gd name="connsiteX2" fmla="*/ 3076859 w 3076859"/>
              <a:gd name="connsiteY2" fmla="*/ 3672158 h 4368193"/>
              <a:gd name="connsiteX3" fmla="*/ 1105469 w 3076859"/>
              <a:gd name="connsiteY3" fmla="*/ 4368193 h 4368193"/>
              <a:gd name="connsiteX4" fmla="*/ 0 w 3076859"/>
              <a:gd name="connsiteY4" fmla="*/ 0 h 4368193"/>
              <a:gd name="connsiteX0" fmla="*/ 0 w 3076859"/>
              <a:gd name="connsiteY0" fmla="*/ 0 h 3672158"/>
              <a:gd name="connsiteX1" fmla="*/ 2107868 w 3076859"/>
              <a:gd name="connsiteY1" fmla="*/ 27295 h 3672158"/>
              <a:gd name="connsiteX2" fmla="*/ 3076859 w 3076859"/>
              <a:gd name="connsiteY2" fmla="*/ 3672158 h 3672158"/>
              <a:gd name="connsiteX3" fmla="*/ 928048 w 3076859"/>
              <a:gd name="connsiteY3" fmla="*/ 3672157 h 3672158"/>
              <a:gd name="connsiteX4" fmla="*/ 0 w 3076859"/>
              <a:gd name="connsiteY4" fmla="*/ 0 h 3672158"/>
              <a:gd name="connsiteX0" fmla="*/ 0 w 3076859"/>
              <a:gd name="connsiteY0" fmla="*/ 0 h 3672158"/>
              <a:gd name="connsiteX1" fmla="*/ 3049563 w 3076859"/>
              <a:gd name="connsiteY1" fmla="*/ 0 h 3672158"/>
              <a:gd name="connsiteX2" fmla="*/ 3076859 w 3076859"/>
              <a:gd name="connsiteY2" fmla="*/ 3672158 h 3672158"/>
              <a:gd name="connsiteX3" fmla="*/ 928048 w 3076859"/>
              <a:gd name="connsiteY3" fmla="*/ 3672157 h 3672158"/>
              <a:gd name="connsiteX4" fmla="*/ 0 w 3076859"/>
              <a:gd name="connsiteY4" fmla="*/ 0 h 3672158"/>
              <a:gd name="connsiteX0" fmla="*/ 0 w 3063211"/>
              <a:gd name="connsiteY0" fmla="*/ 27295 h 3672158"/>
              <a:gd name="connsiteX1" fmla="*/ 3035915 w 3063211"/>
              <a:gd name="connsiteY1" fmla="*/ 0 h 3672158"/>
              <a:gd name="connsiteX2" fmla="*/ 3063211 w 3063211"/>
              <a:gd name="connsiteY2" fmla="*/ 3672158 h 3672158"/>
              <a:gd name="connsiteX3" fmla="*/ 914400 w 3063211"/>
              <a:gd name="connsiteY3" fmla="*/ 3672157 h 3672158"/>
              <a:gd name="connsiteX4" fmla="*/ 0 w 3063211"/>
              <a:gd name="connsiteY4" fmla="*/ 27295 h 3672158"/>
              <a:gd name="connsiteX0" fmla="*/ 0 w 3063211"/>
              <a:gd name="connsiteY0" fmla="*/ 0 h 3644863"/>
              <a:gd name="connsiteX1" fmla="*/ 3022267 w 3063211"/>
              <a:gd name="connsiteY1" fmla="*/ 0 h 3644863"/>
              <a:gd name="connsiteX2" fmla="*/ 3063211 w 3063211"/>
              <a:gd name="connsiteY2" fmla="*/ 3644863 h 3644863"/>
              <a:gd name="connsiteX3" fmla="*/ 914400 w 3063211"/>
              <a:gd name="connsiteY3" fmla="*/ 3644862 h 3644863"/>
              <a:gd name="connsiteX4" fmla="*/ 0 w 3063211"/>
              <a:gd name="connsiteY4" fmla="*/ 0 h 3644863"/>
              <a:gd name="connsiteX0" fmla="*/ 0 w 4250566"/>
              <a:gd name="connsiteY0" fmla="*/ 0 h 3672158"/>
              <a:gd name="connsiteX1" fmla="*/ 3022267 w 4250566"/>
              <a:gd name="connsiteY1" fmla="*/ 0 h 3672158"/>
              <a:gd name="connsiteX2" fmla="*/ 4250566 w 4250566"/>
              <a:gd name="connsiteY2" fmla="*/ 3672158 h 3672158"/>
              <a:gd name="connsiteX3" fmla="*/ 914400 w 4250566"/>
              <a:gd name="connsiteY3" fmla="*/ 3644862 h 3672158"/>
              <a:gd name="connsiteX4" fmla="*/ 0 w 4250566"/>
              <a:gd name="connsiteY4" fmla="*/ 0 h 3672158"/>
              <a:gd name="connsiteX0" fmla="*/ 0 w 4086793"/>
              <a:gd name="connsiteY0" fmla="*/ 0 h 3658510"/>
              <a:gd name="connsiteX1" fmla="*/ 3022267 w 4086793"/>
              <a:gd name="connsiteY1" fmla="*/ 0 h 3658510"/>
              <a:gd name="connsiteX2" fmla="*/ 4086793 w 4086793"/>
              <a:gd name="connsiteY2" fmla="*/ 3658510 h 3658510"/>
              <a:gd name="connsiteX3" fmla="*/ 914400 w 4086793"/>
              <a:gd name="connsiteY3" fmla="*/ 3644862 h 3658510"/>
              <a:gd name="connsiteX4" fmla="*/ 0 w 4086793"/>
              <a:gd name="connsiteY4" fmla="*/ 0 h 3658510"/>
              <a:gd name="connsiteX0" fmla="*/ 0 w 4086793"/>
              <a:gd name="connsiteY0" fmla="*/ 0 h 3658510"/>
              <a:gd name="connsiteX1" fmla="*/ 3076858 w 4086793"/>
              <a:gd name="connsiteY1" fmla="*/ 0 h 3658510"/>
              <a:gd name="connsiteX2" fmla="*/ 4086793 w 4086793"/>
              <a:gd name="connsiteY2" fmla="*/ 3658510 h 3658510"/>
              <a:gd name="connsiteX3" fmla="*/ 914400 w 4086793"/>
              <a:gd name="connsiteY3" fmla="*/ 3644862 h 3658510"/>
              <a:gd name="connsiteX4" fmla="*/ 0 w 4086793"/>
              <a:gd name="connsiteY4" fmla="*/ 0 h 3658510"/>
              <a:gd name="connsiteX0" fmla="*/ 0 w 4018555"/>
              <a:gd name="connsiteY0" fmla="*/ 0 h 3658510"/>
              <a:gd name="connsiteX1" fmla="*/ 3076858 w 4018555"/>
              <a:gd name="connsiteY1" fmla="*/ 0 h 3658510"/>
              <a:gd name="connsiteX2" fmla="*/ 4018555 w 4018555"/>
              <a:gd name="connsiteY2" fmla="*/ 3658510 h 3658510"/>
              <a:gd name="connsiteX3" fmla="*/ 914400 w 4018555"/>
              <a:gd name="connsiteY3" fmla="*/ 3644862 h 3658510"/>
              <a:gd name="connsiteX4" fmla="*/ 0 w 4018555"/>
              <a:gd name="connsiteY4" fmla="*/ 0 h 3658510"/>
              <a:gd name="connsiteX0" fmla="*/ 0 w 4018555"/>
              <a:gd name="connsiteY0" fmla="*/ 0 h 3658510"/>
              <a:gd name="connsiteX1" fmla="*/ 3063210 w 4018555"/>
              <a:gd name="connsiteY1" fmla="*/ 13647 h 3658510"/>
              <a:gd name="connsiteX2" fmla="*/ 4018555 w 4018555"/>
              <a:gd name="connsiteY2" fmla="*/ 3658510 h 3658510"/>
              <a:gd name="connsiteX3" fmla="*/ 914400 w 4018555"/>
              <a:gd name="connsiteY3" fmla="*/ 3644862 h 3658510"/>
              <a:gd name="connsiteX4" fmla="*/ 0 w 4018555"/>
              <a:gd name="connsiteY4" fmla="*/ 0 h 3658510"/>
              <a:gd name="connsiteX0" fmla="*/ 0 w 4018555"/>
              <a:gd name="connsiteY0" fmla="*/ 0 h 3740397"/>
              <a:gd name="connsiteX1" fmla="*/ 3063210 w 4018555"/>
              <a:gd name="connsiteY1" fmla="*/ 13647 h 3740397"/>
              <a:gd name="connsiteX2" fmla="*/ 4018555 w 4018555"/>
              <a:gd name="connsiteY2" fmla="*/ 3658510 h 3740397"/>
              <a:gd name="connsiteX3" fmla="*/ 941695 w 4018555"/>
              <a:gd name="connsiteY3" fmla="*/ 3740397 h 3740397"/>
              <a:gd name="connsiteX4" fmla="*/ 0 w 4018555"/>
              <a:gd name="connsiteY4" fmla="*/ 0 h 3740397"/>
              <a:gd name="connsiteX0" fmla="*/ 0 w 4032202"/>
              <a:gd name="connsiteY0" fmla="*/ 0 h 3740397"/>
              <a:gd name="connsiteX1" fmla="*/ 3063210 w 4032202"/>
              <a:gd name="connsiteY1" fmla="*/ 13647 h 3740397"/>
              <a:gd name="connsiteX2" fmla="*/ 4032202 w 4032202"/>
              <a:gd name="connsiteY2" fmla="*/ 3713101 h 3740397"/>
              <a:gd name="connsiteX3" fmla="*/ 941695 w 4032202"/>
              <a:gd name="connsiteY3" fmla="*/ 3740397 h 3740397"/>
              <a:gd name="connsiteX4" fmla="*/ 0 w 4032202"/>
              <a:gd name="connsiteY4" fmla="*/ 0 h 374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202" h="3740397">
                <a:moveTo>
                  <a:pt x="0" y="0"/>
                </a:moveTo>
                <a:lnTo>
                  <a:pt x="3063210" y="13647"/>
                </a:lnTo>
                <a:lnTo>
                  <a:pt x="4032202" y="3713101"/>
                </a:lnTo>
                <a:lnTo>
                  <a:pt x="941695" y="3740397"/>
                </a:lnTo>
                <a:lnTo>
                  <a:pt x="0" y="0"/>
                </a:lnTo>
                <a:close/>
              </a:path>
            </a:pathLst>
          </a:custGeom>
          <a:solidFill>
            <a:srgbClr val="00223F"/>
          </a:solidFill>
          <a:ln>
            <a:noFill/>
          </a:ln>
        </p:spPr>
        <p:txBody>
          <a:bodyPr/>
          <a:lstStyle>
            <a:lvl1pPr>
              <a:defRPr>
                <a:noFill/>
              </a:defRPr>
            </a:lvl1pPr>
          </a:lstStyle>
          <a:p>
            <a:r>
              <a:rPr lang="en-US"/>
              <a:t>Click icon to add picture</a:t>
            </a:r>
          </a:p>
        </p:txBody>
      </p:sp>
      <p:sp>
        <p:nvSpPr>
          <p:cNvPr id="46" name="Picture Placeholder 14">
            <a:extLst>
              <a:ext uri="{FF2B5EF4-FFF2-40B4-BE49-F238E27FC236}">
                <a16:creationId xmlns:a16="http://schemas.microsoft.com/office/drawing/2014/main" id="{11476E65-5ECC-BF4B-9B8E-56E5F217411D}"/>
              </a:ext>
            </a:extLst>
          </p:cNvPr>
          <p:cNvSpPr>
            <a:spLocks noGrp="1"/>
          </p:cNvSpPr>
          <p:nvPr>
            <p:ph type="pic" sz="quarter" idx="22"/>
          </p:nvPr>
        </p:nvSpPr>
        <p:spPr>
          <a:xfrm>
            <a:off x="9388096" y="3221145"/>
            <a:ext cx="2841270" cy="3672192"/>
          </a:xfrm>
          <a:custGeom>
            <a:avLst/>
            <a:gdLst>
              <a:gd name="connsiteX0" fmla="*/ 0 w 3598863"/>
              <a:gd name="connsiteY0" fmla="*/ 0 h 2334680"/>
              <a:gd name="connsiteX1" fmla="*/ 3598863 w 3598863"/>
              <a:gd name="connsiteY1" fmla="*/ 0 h 2334680"/>
              <a:gd name="connsiteX2" fmla="*/ 3598863 w 3598863"/>
              <a:gd name="connsiteY2" fmla="*/ 2334680 h 2334680"/>
              <a:gd name="connsiteX3" fmla="*/ 0 w 3598863"/>
              <a:gd name="connsiteY3" fmla="*/ 2334680 h 2334680"/>
              <a:gd name="connsiteX4" fmla="*/ 0 w 3598863"/>
              <a:gd name="connsiteY4" fmla="*/ 0 h 2334680"/>
              <a:gd name="connsiteX0" fmla="*/ 0 w 5004582"/>
              <a:gd name="connsiteY0" fmla="*/ 0 h 3330966"/>
              <a:gd name="connsiteX1" fmla="*/ 5004582 w 5004582"/>
              <a:gd name="connsiteY1" fmla="*/ 996286 h 3330966"/>
              <a:gd name="connsiteX2" fmla="*/ 5004582 w 5004582"/>
              <a:gd name="connsiteY2" fmla="*/ 3330966 h 3330966"/>
              <a:gd name="connsiteX3" fmla="*/ 1405719 w 5004582"/>
              <a:gd name="connsiteY3" fmla="*/ 3330966 h 3330966"/>
              <a:gd name="connsiteX4" fmla="*/ 0 w 5004582"/>
              <a:gd name="connsiteY4" fmla="*/ 0 h 3330966"/>
              <a:gd name="connsiteX0" fmla="*/ 0 w 5004582"/>
              <a:gd name="connsiteY0" fmla="*/ 0 h 3344613"/>
              <a:gd name="connsiteX1" fmla="*/ 5004582 w 5004582"/>
              <a:gd name="connsiteY1" fmla="*/ 996286 h 3344613"/>
              <a:gd name="connsiteX2" fmla="*/ 5004582 w 5004582"/>
              <a:gd name="connsiteY2" fmla="*/ 3330966 h 3344613"/>
              <a:gd name="connsiteX3" fmla="*/ 900752 w 5004582"/>
              <a:gd name="connsiteY3" fmla="*/ 3344613 h 3344613"/>
              <a:gd name="connsiteX4" fmla="*/ 0 w 5004582"/>
              <a:gd name="connsiteY4" fmla="*/ 0 h 3344613"/>
              <a:gd name="connsiteX0" fmla="*/ 0 w 4949991"/>
              <a:gd name="connsiteY0" fmla="*/ 0 h 3344613"/>
              <a:gd name="connsiteX1" fmla="*/ 4949991 w 4949991"/>
              <a:gd name="connsiteY1" fmla="*/ 996286 h 3344613"/>
              <a:gd name="connsiteX2" fmla="*/ 4949991 w 4949991"/>
              <a:gd name="connsiteY2" fmla="*/ 3330966 h 3344613"/>
              <a:gd name="connsiteX3" fmla="*/ 846161 w 4949991"/>
              <a:gd name="connsiteY3" fmla="*/ 3344613 h 3344613"/>
              <a:gd name="connsiteX4" fmla="*/ 0 w 4949991"/>
              <a:gd name="connsiteY4" fmla="*/ 0 h 3344613"/>
              <a:gd name="connsiteX0" fmla="*/ 0 w 4949991"/>
              <a:gd name="connsiteY0" fmla="*/ 0 h 3344613"/>
              <a:gd name="connsiteX1" fmla="*/ 4731627 w 4949991"/>
              <a:gd name="connsiteY1" fmla="*/ 232011 h 3344613"/>
              <a:gd name="connsiteX2" fmla="*/ 4949991 w 4949991"/>
              <a:gd name="connsiteY2" fmla="*/ 3330966 h 3344613"/>
              <a:gd name="connsiteX3" fmla="*/ 846161 w 4949991"/>
              <a:gd name="connsiteY3" fmla="*/ 3344613 h 3344613"/>
              <a:gd name="connsiteX4" fmla="*/ 0 w 4949991"/>
              <a:gd name="connsiteY4" fmla="*/ 0 h 3344613"/>
              <a:gd name="connsiteX0" fmla="*/ 0 w 4745275"/>
              <a:gd name="connsiteY0" fmla="*/ 0 h 3344613"/>
              <a:gd name="connsiteX1" fmla="*/ 4731627 w 4745275"/>
              <a:gd name="connsiteY1" fmla="*/ 232011 h 3344613"/>
              <a:gd name="connsiteX2" fmla="*/ 4745275 w 4745275"/>
              <a:gd name="connsiteY2" fmla="*/ 3317318 h 3344613"/>
              <a:gd name="connsiteX3" fmla="*/ 846161 w 4745275"/>
              <a:gd name="connsiteY3" fmla="*/ 3344613 h 3344613"/>
              <a:gd name="connsiteX4" fmla="*/ 0 w 4745275"/>
              <a:gd name="connsiteY4" fmla="*/ 0 h 3344613"/>
              <a:gd name="connsiteX0" fmla="*/ 0 w 4690684"/>
              <a:gd name="connsiteY0" fmla="*/ 1 h 3112602"/>
              <a:gd name="connsiteX1" fmla="*/ 4677036 w 4690684"/>
              <a:gd name="connsiteY1" fmla="*/ 0 h 3112602"/>
              <a:gd name="connsiteX2" fmla="*/ 4690684 w 4690684"/>
              <a:gd name="connsiteY2" fmla="*/ 3085307 h 3112602"/>
              <a:gd name="connsiteX3" fmla="*/ 791570 w 4690684"/>
              <a:gd name="connsiteY3" fmla="*/ 3112602 h 3112602"/>
              <a:gd name="connsiteX4" fmla="*/ 0 w 4690684"/>
              <a:gd name="connsiteY4" fmla="*/ 1 h 3112602"/>
              <a:gd name="connsiteX0" fmla="*/ 0 w 4690684"/>
              <a:gd name="connsiteY0" fmla="*/ 1 h 3085307"/>
              <a:gd name="connsiteX1" fmla="*/ 4677036 w 4690684"/>
              <a:gd name="connsiteY1" fmla="*/ 0 h 3085307"/>
              <a:gd name="connsiteX2" fmla="*/ 4690684 w 4690684"/>
              <a:gd name="connsiteY2" fmla="*/ 3085307 h 3085307"/>
              <a:gd name="connsiteX3" fmla="*/ 1815311 w 4690684"/>
              <a:gd name="connsiteY3" fmla="*/ 3066330 h 3085307"/>
              <a:gd name="connsiteX4" fmla="*/ 0 w 4690684"/>
              <a:gd name="connsiteY4" fmla="*/ 1 h 3085307"/>
              <a:gd name="connsiteX0" fmla="*/ 0 w 4736183"/>
              <a:gd name="connsiteY0" fmla="*/ 0 h 3096874"/>
              <a:gd name="connsiteX1" fmla="*/ 4722535 w 4736183"/>
              <a:gd name="connsiteY1" fmla="*/ 11567 h 3096874"/>
              <a:gd name="connsiteX2" fmla="*/ 4736183 w 4736183"/>
              <a:gd name="connsiteY2" fmla="*/ 3096874 h 3096874"/>
              <a:gd name="connsiteX3" fmla="*/ 1860810 w 4736183"/>
              <a:gd name="connsiteY3" fmla="*/ 3077897 h 3096874"/>
              <a:gd name="connsiteX4" fmla="*/ 0 w 4736183"/>
              <a:gd name="connsiteY4" fmla="*/ 0 h 3096874"/>
              <a:gd name="connsiteX0" fmla="*/ 0 w 4736183"/>
              <a:gd name="connsiteY0" fmla="*/ 0 h 3112601"/>
              <a:gd name="connsiteX1" fmla="*/ 4722535 w 4736183"/>
              <a:gd name="connsiteY1" fmla="*/ 11567 h 3112601"/>
              <a:gd name="connsiteX2" fmla="*/ 4736183 w 4736183"/>
              <a:gd name="connsiteY2" fmla="*/ 3096874 h 3112601"/>
              <a:gd name="connsiteX3" fmla="*/ 1610563 w 4736183"/>
              <a:gd name="connsiteY3" fmla="*/ 3112601 h 3112601"/>
              <a:gd name="connsiteX4" fmla="*/ 0 w 4736183"/>
              <a:gd name="connsiteY4" fmla="*/ 0 h 3112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183" h="3112601">
                <a:moveTo>
                  <a:pt x="0" y="0"/>
                </a:moveTo>
                <a:lnTo>
                  <a:pt x="4722535" y="11567"/>
                </a:lnTo>
                <a:cubicBezTo>
                  <a:pt x="4727084" y="1040003"/>
                  <a:pt x="4731634" y="2068438"/>
                  <a:pt x="4736183" y="3096874"/>
                </a:cubicBezTo>
                <a:lnTo>
                  <a:pt x="1610563" y="3112601"/>
                </a:lnTo>
                <a:lnTo>
                  <a:pt x="0" y="0"/>
                </a:lnTo>
                <a:close/>
              </a:path>
            </a:pathLst>
          </a:custGeom>
          <a:solidFill>
            <a:srgbClr val="003057"/>
          </a:solidFill>
        </p:spPr>
        <p:txBody>
          <a:bodyPr/>
          <a:lstStyle>
            <a:lvl1pPr>
              <a:defRPr>
                <a:noFill/>
              </a:defRPr>
            </a:lvl1pPr>
          </a:lstStyle>
          <a:p>
            <a:r>
              <a:rPr lang="en-US"/>
              <a:t>Click icon to add picture</a:t>
            </a:r>
          </a:p>
        </p:txBody>
      </p:sp>
      <p:sp>
        <p:nvSpPr>
          <p:cNvPr id="47" name="Title 1">
            <a:extLst>
              <a:ext uri="{FF2B5EF4-FFF2-40B4-BE49-F238E27FC236}">
                <a16:creationId xmlns:a16="http://schemas.microsoft.com/office/drawing/2014/main" id="{87BD3035-5631-7E4A-AEE4-7B61CB619923}"/>
              </a:ext>
            </a:extLst>
          </p:cNvPr>
          <p:cNvSpPr>
            <a:spLocks noGrp="1"/>
          </p:cNvSpPr>
          <p:nvPr>
            <p:ph type="title" hasCustomPrompt="1"/>
          </p:nvPr>
        </p:nvSpPr>
        <p:spPr>
          <a:xfrm>
            <a:off x="601135" y="558193"/>
            <a:ext cx="4402666" cy="985520"/>
          </a:xfrm>
        </p:spPr>
        <p:txBody>
          <a:bodyPr anchor="t" anchorCtr="0"/>
          <a:lstStyle>
            <a:lvl1pPr>
              <a:defRPr sz="2800" cap="all" baseline="0"/>
            </a:lvl1pPr>
          </a:lstStyle>
          <a:p>
            <a:r>
              <a:rPr lang="en-US"/>
              <a:t>CLICK TO EDIT MASTER TITLE STYLE</a:t>
            </a:r>
          </a:p>
        </p:txBody>
      </p:sp>
      <p:sp>
        <p:nvSpPr>
          <p:cNvPr id="48" name="Text Placeholder 24">
            <a:extLst>
              <a:ext uri="{FF2B5EF4-FFF2-40B4-BE49-F238E27FC236}">
                <a16:creationId xmlns:a16="http://schemas.microsoft.com/office/drawing/2014/main" id="{34F72B8E-CDFD-FB4D-B8D6-F2B2219B8BEB}"/>
              </a:ext>
            </a:extLst>
          </p:cNvPr>
          <p:cNvSpPr>
            <a:spLocks noGrp="1"/>
          </p:cNvSpPr>
          <p:nvPr>
            <p:ph type="body" sz="quarter" idx="14"/>
          </p:nvPr>
        </p:nvSpPr>
        <p:spPr>
          <a:xfrm>
            <a:off x="600606" y="1557362"/>
            <a:ext cx="4403725"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cxnSp>
        <p:nvCxnSpPr>
          <p:cNvPr id="49" name="Straight Connector 48">
            <a:extLst>
              <a:ext uri="{FF2B5EF4-FFF2-40B4-BE49-F238E27FC236}">
                <a16:creationId xmlns:a16="http://schemas.microsoft.com/office/drawing/2014/main" id="{7ABD1101-0034-E742-8282-1A631E7688B7}"/>
              </a:ext>
            </a:extLst>
          </p:cNvPr>
          <p:cNvCxnSpPr>
            <a:cxnSpLocks/>
          </p:cNvCxnSpPr>
          <p:nvPr/>
        </p:nvCxnSpPr>
        <p:spPr>
          <a:xfrm flipH="1">
            <a:off x="685800" y="5960936"/>
            <a:ext cx="54102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53C69F25-F6F9-7E48-A264-C67BD7642FF2}"/>
              </a:ext>
            </a:extLst>
          </p:cNvPr>
          <p:cNvPicPr>
            <a:picLocks noChangeAspect="1"/>
          </p:cNvPicPr>
          <p:nvPr/>
        </p:nvPicPr>
        <p:blipFill>
          <a:blip r:embed="rId2"/>
          <a:stretch>
            <a:fillRect/>
          </a:stretch>
        </p:blipFill>
        <p:spPr>
          <a:xfrm>
            <a:off x="685800" y="6134101"/>
            <a:ext cx="457200" cy="487307"/>
          </a:xfrm>
          <a:prstGeom prst="rect">
            <a:avLst/>
          </a:prstGeom>
        </p:spPr>
      </p:pic>
      <p:sp>
        <p:nvSpPr>
          <p:cNvPr id="51" name="TextBox 50">
            <a:extLst>
              <a:ext uri="{FF2B5EF4-FFF2-40B4-BE49-F238E27FC236}">
                <a16:creationId xmlns:a16="http://schemas.microsoft.com/office/drawing/2014/main" id="{904FD9DC-1FF7-C749-80B1-5E17DEBAA185}"/>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Tree>
    <p:extLst>
      <p:ext uri="{BB962C8B-B14F-4D97-AF65-F5344CB8AC3E}">
        <p14:creationId xmlns:p14="http://schemas.microsoft.com/office/powerpoint/2010/main" val="3168508429"/>
      </p:ext>
    </p:extLst>
  </p:cSld>
  <p:clrMapOvr>
    <a:masterClrMapping/>
  </p:clrMapOvr>
  <p:extLst>
    <p:ext uri="{DCECCB84-F9BA-43D5-87BE-67443E8EF086}">
      <p15:sldGuideLst xmlns:p15="http://schemas.microsoft.com/office/powerpoint/2012/main">
        <p15:guide id="1" orient="horz" pos="384">
          <p15:clr>
            <a:srgbClr val="FBAE40"/>
          </p15:clr>
        </p15:guide>
        <p15:guide id="2" pos="408">
          <p15:clr>
            <a:srgbClr val="FBAE40"/>
          </p15:clr>
        </p15:guide>
        <p15:guide id="3" orient="horz" pos="4320">
          <p15:clr>
            <a:srgbClr val="FBAE40"/>
          </p15:clr>
        </p15:guide>
        <p15:guide id="4" pos="7248">
          <p15:clr>
            <a:srgbClr val="FBAE40"/>
          </p15:clr>
        </p15:guide>
        <p15:guide id="5" orient="horz" pos="33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Slide - Sing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135" y="558193"/>
            <a:ext cx="4402666" cy="985520"/>
          </a:xfrm>
        </p:spPr>
        <p:txBody>
          <a:bodyPr anchor="t" anchorCtr="0"/>
          <a:lstStyle>
            <a:lvl1pPr>
              <a:defRPr sz="2800" cap="all" baseline="0"/>
            </a:lvl1pPr>
          </a:lstStyle>
          <a:p>
            <a:r>
              <a:rPr lang="en-US"/>
              <a:t>CLICK TO EDIT MASTER TITLE STYLE</a:t>
            </a:r>
          </a:p>
        </p:txBody>
      </p:sp>
      <p:sp>
        <p:nvSpPr>
          <p:cNvPr id="25" name="Text Placeholder 24">
            <a:extLst>
              <a:ext uri="{FF2B5EF4-FFF2-40B4-BE49-F238E27FC236}">
                <a16:creationId xmlns:a16="http://schemas.microsoft.com/office/drawing/2014/main" id="{F39B0D04-391B-A344-9EED-DD0878C447EA}"/>
              </a:ext>
            </a:extLst>
          </p:cNvPr>
          <p:cNvSpPr>
            <a:spLocks noGrp="1"/>
          </p:cNvSpPr>
          <p:nvPr>
            <p:ph type="body" sz="quarter" idx="14"/>
          </p:nvPr>
        </p:nvSpPr>
        <p:spPr>
          <a:xfrm>
            <a:off x="600606" y="1557362"/>
            <a:ext cx="4403725"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0120A232-583B-554D-BCE4-7E710075B8F8}"/>
              </a:ext>
            </a:extLst>
          </p:cNvPr>
          <p:cNvCxnSpPr>
            <a:cxnSpLocks/>
          </p:cNvCxnSpPr>
          <p:nvPr/>
        </p:nvCxnSpPr>
        <p:spPr>
          <a:xfrm flipH="1">
            <a:off x="685800" y="5960936"/>
            <a:ext cx="54102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78E84FA-7091-1E42-BC5B-134FE29531D9}"/>
              </a:ext>
            </a:extLst>
          </p:cNvPr>
          <p:cNvPicPr>
            <a:picLocks noChangeAspect="1"/>
          </p:cNvPicPr>
          <p:nvPr/>
        </p:nvPicPr>
        <p:blipFill>
          <a:blip r:embed="rId2"/>
          <a:stretch>
            <a:fillRect/>
          </a:stretch>
        </p:blipFill>
        <p:spPr>
          <a:xfrm>
            <a:off x="685800" y="6134101"/>
            <a:ext cx="457200" cy="487307"/>
          </a:xfrm>
          <a:prstGeom prst="rect">
            <a:avLst/>
          </a:prstGeom>
        </p:spPr>
      </p:pic>
      <p:sp>
        <p:nvSpPr>
          <p:cNvPr id="5" name="TextBox 4">
            <a:extLst>
              <a:ext uri="{FF2B5EF4-FFF2-40B4-BE49-F238E27FC236}">
                <a16:creationId xmlns:a16="http://schemas.microsoft.com/office/drawing/2014/main" id="{736D26A2-8FAA-F141-AAE0-9CFF362747F7}"/>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
        <p:nvSpPr>
          <p:cNvPr id="9" name="Picture Placeholder 9">
            <a:extLst>
              <a:ext uri="{FF2B5EF4-FFF2-40B4-BE49-F238E27FC236}">
                <a16:creationId xmlns:a16="http://schemas.microsoft.com/office/drawing/2014/main" id="{934EADCA-1C3E-9343-8EEA-1399AC4498D9}"/>
              </a:ext>
            </a:extLst>
          </p:cNvPr>
          <p:cNvSpPr>
            <a:spLocks noGrp="1"/>
          </p:cNvSpPr>
          <p:nvPr>
            <p:ph type="pic" sz="quarter" idx="10"/>
          </p:nvPr>
        </p:nvSpPr>
        <p:spPr>
          <a:xfrm>
            <a:off x="5330952" y="-62921"/>
            <a:ext cx="6895392" cy="6958885"/>
          </a:xfrm>
          <a:custGeom>
            <a:avLst/>
            <a:gdLst>
              <a:gd name="connsiteX0" fmla="*/ 0 w 5113337"/>
              <a:gd name="connsiteY0" fmla="*/ 0 h 6858000"/>
              <a:gd name="connsiteX1" fmla="*/ 5113337 w 5113337"/>
              <a:gd name="connsiteY1" fmla="*/ 0 h 6858000"/>
              <a:gd name="connsiteX2" fmla="*/ 5113337 w 5113337"/>
              <a:gd name="connsiteY2" fmla="*/ 6858000 h 6858000"/>
              <a:gd name="connsiteX3" fmla="*/ 0 w 5113337"/>
              <a:gd name="connsiteY3" fmla="*/ 6858000 h 6858000"/>
              <a:gd name="connsiteX4" fmla="*/ 0 w 5113337"/>
              <a:gd name="connsiteY4" fmla="*/ 0 h 6858000"/>
              <a:gd name="connsiteX0" fmla="*/ 0 w 6857470"/>
              <a:gd name="connsiteY0" fmla="*/ 0 h 6858000"/>
              <a:gd name="connsiteX1" fmla="*/ 6857470 w 6857470"/>
              <a:gd name="connsiteY1" fmla="*/ 0 h 6858000"/>
              <a:gd name="connsiteX2" fmla="*/ 6857470 w 6857470"/>
              <a:gd name="connsiteY2" fmla="*/ 6858000 h 6858000"/>
              <a:gd name="connsiteX3" fmla="*/ 1744133 w 6857470"/>
              <a:gd name="connsiteY3" fmla="*/ 6858000 h 6858000"/>
              <a:gd name="connsiteX4" fmla="*/ 0 w 68574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470" h="6858000">
                <a:moveTo>
                  <a:pt x="0" y="0"/>
                </a:moveTo>
                <a:lnTo>
                  <a:pt x="6857470" y="0"/>
                </a:lnTo>
                <a:lnTo>
                  <a:pt x="6857470" y="6858000"/>
                </a:lnTo>
                <a:lnTo>
                  <a:pt x="1744133" y="6858000"/>
                </a:lnTo>
                <a:lnTo>
                  <a:pt x="0" y="0"/>
                </a:lnTo>
                <a:close/>
              </a:path>
            </a:pathLst>
          </a:custGeom>
          <a:blipFill dpi="0" rotWithShape="0">
            <a:blip r:embed="rId3"/>
            <a:srcRect/>
            <a:stretch>
              <a:fillRect l="-11337" t="-62666" r="-40675" b="-76001"/>
            </a:stretch>
          </a:blipFill>
        </p:spPr>
        <p:txBody>
          <a:bodyPr/>
          <a:lstStyle>
            <a:lvl1pPr algn="ctr">
              <a:buNone/>
              <a:defRPr sz="1100">
                <a:noFill/>
                <a:latin typeface="Gotham HTF Book" pitchFamily="2" charset="77"/>
              </a:defRPr>
            </a:lvl1pPr>
          </a:lstStyle>
          <a:p>
            <a:r>
              <a:rPr lang="en-US"/>
              <a:t>Click icon to add picture</a:t>
            </a:r>
          </a:p>
        </p:txBody>
      </p:sp>
    </p:spTree>
    <p:extLst>
      <p:ext uri="{BB962C8B-B14F-4D97-AF65-F5344CB8AC3E}">
        <p14:creationId xmlns:p14="http://schemas.microsoft.com/office/powerpoint/2010/main" val="1656754117"/>
      </p:ext>
    </p:extLst>
  </p:cSld>
  <p:clrMapOvr>
    <a:masterClrMapping/>
  </p:clrMapOvr>
  <p:extLst>
    <p:ext uri="{DCECCB84-F9BA-43D5-87BE-67443E8EF086}">
      <p15:sldGuideLst xmlns:p15="http://schemas.microsoft.com/office/powerpoint/2012/main">
        <p15:guide id="2" pos="432">
          <p15:clr>
            <a:srgbClr val="FBAE40"/>
          </p15:clr>
        </p15:guide>
        <p15:guide id="3" orient="horz" pos="408">
          <p15:clr>
            <a:srgbClr val="FBAE40"/>
          </p15:clr>
        </p15:guide>
        <p15:guide id="4" pos="7248">
          <p15:clr>
            <a:srgbClr val="FBAE40"/>
          </p15:clr>
        </p15:guide>
        <p15:guide id="5" orient="horz" pos="3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Slide - Full Wid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134" y="558193"/>
            <a:ext cx="10905065" cy="985520"/>
          </a:xfrm>
        </p:spPr>
        <p:txBody>
          <a:bodyPr anchor="t" anchorCtr="0"/>
          <a:lstStyle>
            <a:lvl1pPr>
              <a:defRPr sz="2800" cap="all" baseline="0"/>
            </a:lvl1pPr>
          </a:lstStyle>
          <a:p>
            <a:r>
              <a:rPr lang="en-US"/>
              <a:t>CLICK TO EDIT MASTER TITLE STYLE</a:t>
            </a:r>
          </a:p>
        </p:txBody>
      </p:sp>
      <p:sp>
        <p:nvSpPr>
          <p:cNvPr id="25" name="Text Placeholder 24">
            <a:extLst>
              <a:ext uri="{FF2B5EF4-FFF2-40B4-BE49-F238E27FC236}">
                <a16:creationId xmlns:a16="http://schemas.microsoft.com/office/drawing/2014/main" id="{F39B0D04-391B-A344-9EED-DD0878C447EA}"/>
              </a:ext>
            </a:extLst>
          </p:cNvPr>
          <p:cNvSpPr>
            <a:spLocks noGrp="1"/>
          </p:cNvSpPr>
          <p:nvPr>
            <p:ph type="body" sz="quarter" idx="14"/>
          </p:nvPr>
        </p:nvSpPr>
        <p:spPr>
          <a:xfrm>
            <a:off x="600606" y="1557362"/>
            <a:ext cx="10905065" cy="3670296"/>
          </a:xfrm>
        </p:spPr>
        <p:txBody>
          <a:bodyPr/>
          <a:lstStyle>
            <a:lvl1pPr marL="0" indent="0">
              <a:lnSpc>
                <a:spcPct val="114000"/>
              </a:lnSpc>
              <a:spcAft>
                <a:spcPts val="400"/>
              </a:spcAft>
              <a:buNone/>
              <a:defRPr sz="1800"/>
            </a:lvl1pPr>
            <a:lvl2pPr>
              <a:buNone/>
              <a:defRPr/>
            </a:lvl2pPr>
            <a:lvl3pPr>
              <a:buNone/>
              <a:defRPr/>
            </a:lvl3pPr>
            <a:lvl4pPr>
              <a:buNone/>
              <a:defRPr/>
            </a:lvl4pPr>
            <a:lvl5pPr>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0120A232-583B-554D-BCE4-7E710075B8F8}"/>
              </a:ext>
            </a:extLst>
          </p:cNvPr>
          <p:cNvCxnSpPr>
            <a:cxnSpLocks/>
          </p:cNvCxnSpPr>
          <p:nvPr/>
        </p:nvCxnSpPr>
        <p:spPr>
          <a:xfrm flipH="1">
            <a:off x="685800" y="5960936"/>
            <a:ext cx="108204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78E84FA-7091-1E42-BC5B-134FE29531D9}"/>
              </a:ext>
            </a:extLst>
          </p:cNvPr>
          <p:cNvPicPr>
            <a:picLocks noChangeAspect="1"/>
          </p:cNvPicPr>
          <p:nvPr/>
        </p:nvPicPr>
        <p:blipFill>
          <a:blip r:embed="rId3"/>
          <a:stretch>
            <a:fillRect/>
          </a:stretch>
        </p:blipFill>
        <p:spPr>
          <a:xfrm>
            <a:off x="685800" y="6134101"/>
            <a:ext cx="457200" cy="487307"/>
          </a:xfrm>
          <a:prstGeom prst="rect">
            <a:avLst/>
          </a:prstGeom>
        </p:spPr>
      </p:pic>
      <p:sp>
        <p:nvSpPr>
          <p:cNvPr id="5" name="TextBox 4">
            <a:extLst>
              <a:ext uri="{FF2B5EF4-FFF2-40B4-BE49-F238E27FC236}">
                <a16:creationId xmlns:a16="http://schemas.microsoft.com/office/drawing/2014/main" id="{736D26A2-8FAA-F141-AAE0-9CFF362747F7}"/>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Tree>
    <p:extLst>
      <p:ext uri="{BB962C8B-B14F-4D97-AF65-F5344CB8AC3E}">
        <p14:creationId xmlns:p14="http://schemas.microsoft.com/office/powerpoint/2010/main" val="1294674818"/>
      </p:ext>
    </p:extLst>
  </p:cSld>
  <p:clrMapOvr>
    <a:masterClrMapping/>
  </p:clrMapOvr>
  <p:extLst>
    <p:ext uri="{DCECCB84-F9BA-43D5-87BE-67443E8EF086}">
      <p15:sldGuideLst xmlns:p15="http://schemas.microsoft.com/office/powerpoint/2012/main">
        <p15:guide id="2" pos="432">
          <p15:clr>
            <a:srgbClr val="FBAE40"/>
          </p15:clr>
        </p15:guide>
        <p15:guide id="3" orient="horz" pos="408">
          <p15:clr>
            <a:srgbClr val="FBAE40"/>
          </p15:clr>
        </p15:guide>
        <p15:guide id="4" pos="7248">
          <p15:clr>
            <a:srgbClr val="FBAE40"/>
          </p15:clr>
        </p15:guide>
        <p15:guide id="5" orient="horz" pos="3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py Slide -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8E7-3E22-4648-90A6-1FC7A06A92E7}"/>
              </a:ext>
            </a:extLst>
          </p:cNvPr>
          <p:cNvSpPr>
            <a:spLocks noGrp="1"/>
          </p:cNvSpPr>
          <p:nvPr>
            <p:ph type="title" hasCustomPrompt="1"/>
          </p:nvPr>
        </p:nvSpPr>
        <p:spPr>
          <a:xfrm>
            <a:off x="601134" y="558193"/>
            <a:ext cx="10905065" cy="985520"/>
          </a:xfrm>
        </p:spPr>
        <p:txBody>
          <a:bodyPr anchor="t" anchorCtr="0"/>
          <a:lstStyle>
            <a:lvl1pPr>
              <a:defRPr sz="2800" cap="all" baseline="0"/>
            </a:lvl1pPr>
          </a:lstStyle>
          <a:p>
            <a:r>
              <a:rPr lang="en-US"/>
              <a:t>CLICK TO EDIT MASTER TITLE STYLE</a:t>
            </a:r>
          </a:p>
        </p:txBody>
      </p:sp>
      <p:sp>
        <p:nvSpPr>
          <p:cNvPr id="25" name="Text Placeholder 24">
            <a:extLst>
              <a:ext uri="{FF2B5EF4-FFF2-40B4-BE49-F238E27FC236}">
                <a16:creationId xmlns:a16="http://schemas.microsoft.com/office/drawing/2014/main" id="{F39B0D04-391B-A344-9EED-DD0878C447EA}"/>
              </a:ext>
            </a:extLst>
          </p:cNvPr>
          <p:cNvSpPr>
            <a:spLocks noGrp="1"/>
          </p:cNvSpPr>
          <p:nvPr>
            <p:ph type="body" sz="quarter" idx="14"/>
          </p:nvPr>
        </p:nvSpPr>
        <p:spPr>
          <a:xfrm>
            <a:off x="600607" y="1557362"/>
            <a:ext cx="5326091"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0120A232-583B-554D-BCE4-7E710075B8F8}"/>
              </a:ext>
            </a:extLst>
          </p:cNvPr>
          <p:cNvCxnSpPr>
            <a:cxnSpLocks/>
          </p:cNvCxnSpPr>
          <p:nvPr/>
        </p:nvCxnSpPr>
        <p:spPr>
          <a:xfrm flipH="1">
            <a:off x="685800" y="5960936"/>
            <a:ext cx="10820400" cy="0"/>
          </a:xfrm>
          <a:prstGeom prst="line">
            <a:avLst/>
          </a:prstGeom>
          <a:ln>
            <a:solidFill>
              <a:srgbClr val="003057"/>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78E84FA-7091-1E42-BC5B-134FE29531D9}"/>
              </a:ext>
            </a:extLst>
          </p:cNvPr>
          <p:cNvPicPr>
            <a:picLocks noChangeAspect="1"/>
          </p:cNvPicPr>
          <p:nvPr/>
        </p:nvPicPr>
        <p:blipFill>
          <a:blip r:embed="rId3"/>
          <a:stretch>
            <a:fillRect/>
          </a:stretch>
        </p:blipFill>
        <p:spPr>
          <a:xfrm>
            <a:off x="685800" y="6134101"/>
            <a:ext cx="457200" cy="487307"/>
          </a:xfrm>
          <a:prstGeom prst="rect">
            <a:avLst/>
          </a:prstGeom>
        </p:spPr>
      </p:pic>
      <p:sp>
        <p:nvSpPr>
          <p:cNvPr id="5" name="TextBox 4">
            <a:extLst>
              <a:ext uri="{FF2B5EF4-FFF2-40B4-BE49-F238E27FC236}">
                <a16:creationId xmlns:a16="http://schemas.microsoft.com/office/drawing/2014/main" id="{736D26A2-8FAA-F141-AAE0-9CFF362747F7}"/>
              </a:ext>
            </a:extLst>
          </p:cNvPr>
          <p:cNvSpPr txBox="1"/>
          <p:nvPr/>
        </p:nvSpPr>
        <p:spPr>
          <a:xfrm>
            <a:off x="1244598" y="6333031"/>
            <a:ext cx="541020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30" b="0" i="0">
                <a:latin typeface="Gotham HTF Book" pitchFamily="2" charset="77"/>
              </a:rPr>
              <a:t>NAFCU │ Your Direct Connection to Federal Advocacy, Education &amp; Compliance</a:t>
            </a:r>
          </a:p>
          <a:p>
            <a:endParaRPr lang="en-US" sz="900" b="0" i="0">
              <a:latin typeface="Gotham HTF Book" pitchFamily="2" charset="77"/>
            </a:endParaRPr>
          </a:p>
        </p:txBody>
      </p:sp>
      <p:sp>
        <p:nvSpPr>
          <p:cNvPr id="7" name="Text Placeholder 24">
            <a:extLst>
              <a:ext uri="{FF2B5EF4-FFF2-40B4-BE49-F238E27FC236}">
                <a16:creationId xmlns:a16="http://schemas.microsoft.com/office/drawing/2014/main" id="{6D001804-398E-3742-A112-1048E2E8856E}"/>
              </a:ext>
            </a:extLst>
          </p:cNvPr>
          <p:cNvSpPr>
            <a:spLocks noGrp="1"/>
          </p:cNvSpPr>
          <p:nvPr>
            <p:ph type="body" sz="quarter" idx="15"/>
          </p:nvPr>
        </p:nvSpPr>
        <p:spPr>
          <a:xfrm>
            <a:off x="6180108" y="1557362"/>
            <a:ext cx="5326091" cy="3670296"/>
          </a:xfrm>
        </p:spPr>
        <p:txBody>
          <a:bodyPr/>
          <a:lstStyle>
            <a:lvl1pPr marL="0" indent="0">
              <a:lnSpc>
                <a:spcPct val="114000"/>
              </a:lnSpc>
              <a:buNone/>
              <a:defRPr sz="1800"/>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687762985"/>
      </p:ext>
    </p:extLst>
  </p:cSld>
  <p:clrMapOvr>
    <a:masterClrMapping/>
  </p:clrMapOvr>
  <p:extLst>
    <p:ext uri="{DCECCB84-F9BA-43D5-87BE-67443E8EF086}">
      <p15:sldGuideLst xmlns:p15="http://schemas.microsoft.com/office/powerpoint/2012/main">
        <p15:guide id="2" pos="432">
          <p15:clr>
            <a:srgbClr val="FBAE40"/>
          </p15:clr>
        </p15:guide>
        <p15:guide id="3" orient="horz" pos="408">
          <p15:clr>
            <a:srgbClr val="FBAE40"/>
          </p15:clr>
        </p15:guide>
        <p15:guide id="4" pos="7248">
          <p15:clr>
            <a:srgbClr val="FBAE40"/>
          </p15:clr>
        </p15:guide>
        <p15:guide id="5" orient="horz" pos="3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91CAF-754A-3E4F-B4D2-094501473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D6D2C-BDFE-674D-8E00-B0EA13A40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0215-40ED-F442-82EA-C40685A9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1A98F-545C-4B15-8811-3AAF3ED27A6A}" type="datetimeFigureOut">
              <a:rPr lang="en-US" smtClean="0"/>
              <a:t>10/16/2023</a:t>
            </a:fld>
            <a:endParaRPr lang="en-US"/>
          </a:p>
        </p:txBody>
      </p:sp>
      <p:sp>
        <p:nvSpPr>
          <p:cNvPr id="5" name="Footer Placeholder 4">
            <a:extLst>
              <a:ext uri="{FF2B5EF4-FFF2-40B4-BE49-F238E27FC236}">
                <a16:creationId xmlns:a16="http://schemas.microsoft.com/office/drawing/2014/main" id="{460048E8-7678-3C44-96CE-8F6F8548D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A8EE99-2518-F243-8F44-B7C1ECEA2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FF14D-936A-4FC6-B6FF-CC6E61FCB7BA}" type="slidenum">
              <a:rPr lang="en-US" smtClean="0"/>
              <a:t>‹#›</a:t>
            </a:fld>
            <a:endParaRPr lang="en-US"/>
          </a:p>
        </p:txBody>
      </p:sp>
    </p:spTree>
    <p:extLst>
      <p:ext uri="{BB962C8B-B14F-4D97-AF65-F5344CB8AC3E}">
        <p14:creationId xmlns:p14="http://schemas.microsoft.com/office/powerpoint/2010/main" val="3056646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b="1" i="0" kern="1200">
          <a:solidFill>
            <a:schemeClr val="tx1"/>
          </a:solidFill>
          <a:latin typeface="Gotham HTF"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Gotham HTF Book" pitchFamily="2" charset="77"/>
          <a:ea typeface="+mn-ea"/>
          <a:cs typeface="+mn-cs"/>
        </a:defRPr>
      </a:lvl1pPr>
      <a:lvl2pPr marL="685800" indent="-228600" algn="l" defTabSz="73152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HTF Book" pitchFamily="2" charset="77"/>
          <a:ea typeface="+mn-ea"/>
          <a:cs typeface="+mn-cs"/>
        </a:defRPr>
      </a:lvl2pPr>
      <a:lvl3pPr marL="1143000" indent="-228600" algn="l" defTabSz="73152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HTF Book" pitchFamily="2" charset="77"/>
          <a:ea typeface="+mn-ea"/>
          <a:cs typeface="+mn-cs"/>
        </a:defRPr>
      </a:lvl3pPr>
      <a:lvl4pPr marL="1600200" indent="-228600" algn="l" defTabSz="73152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HTF Book" pitchFamily="2" charset="77"/>
          <a:ea typeface="+mn-ea"/>
          <a:cs typeface="+mn-cs"/>
        </a:defRPr>
      </a:lvl4pPr>
      <a:lvl5pPr marL="2057400" indent="-228600" algn="l" defTabSz="73152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HTF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agale@nafcu.org" TargetMode="External"/><Relationship Id="rId7" Type="http://schemas.openxmlformats.org/officeDocument/2006/relationships/hyperlink" Target="mailto:esneddon@nafcu.org" TargetMode="External"/><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hyperlink" Target="mailto:mdipisa@nafcu.org" TargetMode="Externa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6B3161-7D38-FDA1-6C7C-DD6F2AAAFE1C}"/>
              </a:ext>
            </a:extLst>
          </p:cNvPr>
          <p:cNvSpPr>
            <a:spLocks noGrp="1"/>
          </p:cNvSpPr>
          <p:nvPr>
            <p:ph type="pic" sz="quarter" idx="10"/>
          </p:nvPr>
        </p:nvSpPr>
        <p:spPr/>
        <p:txBody>
          <a:bodyPr/>
          <a:lstStyle/>
          <a:p>
            <a:endParaRPr lang="en-US"/>
          </a:p>
        </p:txBody>
      </p:sp>
      <p:sp>
        <p:nvSpPr>
          <p:cNvPr id="10" name="Title 2">
            <a:extLst>
              <a:ext uri="{FF2B5EF4-FFF2-40B4-BE49-F238E27FC236}">
                <a16:creationId xmlns:a16="http://schemas.microsoft.com/office/drawing/2014/main" id="{7008A510-5873-04B2-6F80-639737131FE9}"/>
              </a:ext>
            </a:extLst>
          </p:cNvPr>
          <p:cNvSpPr>
            <a:spLocks noGrp="1"/>
          </p:cNvSpPr>
          <p:nvPr>
            <p:ph type="ctrTitle"/>
          </p:nvPr>
        </p:nvSpPr>
        <p:spPr/>
        <p:txBody>
          <a:bodyPr>
            <a:normAutofit/>
          </a:bodyPr>
          <a:lstStyle/>
          <a:p>
            <a:r>
              <a:rPr lang="en-US" dirty="0"/>
              <a:t>NAFCU/PAC Overview</a:t>
            </a:r>
          </a:p>
        </p:txBody>
      </p:sp>
      <p:sp>
        <p:nvSpPr>
          <p:cNvPr id="12" name="Subtitle 3">
            <a:extLst>
              <a:ext uri="{FF2B5EF4-FFF2-40B4-BE49-F238E27FC236}">
                <a16:creationId xmlns:a16="http://schemas.microsoft.com/office/drawing/2014/main" id="{26261461-55DD-191A-B12A-BD5F53206EED}"/>
              </a:ext>
            </a:extLst>
          </p:cNvPr>
          <p:cNvSpPr>
            <a:spLocks noGrp="1"/>
          </p:cNvSpPr>
          <p:nvPr>
            <p:ph type="subTitle" idx="1"/>
          </p:nvPr>
        </p:nvSpPr>
        <p:spPr/>
        <p:txBody>
          <a:bodyPr>
            <a:normAutofit fontScale="55000" lnSpcReduction="20000"/>
          </a:bodyPr>
          <a:lstStyle/>
          <a:p>
            <a:pPr marL="0" marR="0" indent="0" algn="l" rtl="0" eaLnBrk="1" fontAlgn="auto" latinLnBrk="0" hangingPunct="1">
              <a:spcBef>
                <a:spcPts val="0"/>
              </a:spcBef>
              <a:spcAft>
                <a:spcPts val="0"/>
              </a:spcAft>
            </a:pPr>
            <a:endParaRPr lang="en-US" sz="6000" b="1" i="0" u="none" strike="noStrike" kern="1200" dirty="0">
              <a:solidFill>
                <a:srgbClr val="FFFFFF"/>
              </a:solidFill>
              <a:effectLst/>
              <a:latin typeface="Calibri Light" panose="020F0302020204030204" pitchFamily="34" charset="0"/>
            </a:endParaRPr>
          </a:p>
          <a:p>
            <a:pPr marL="0" marR="0" indent="0" algn="l" rtl="0" eaLnBrk="1" fontAlgn="auto" latinLnBrk="0" hangingPunct="1">
              <a:spcBef>
                <a:spcPts val="0"/>
              </a:spcBef>
              <a:spcAft>
                <a:spcPts val="0"/>
              </a:spcAft>
            </a:pPr>
            <a:r>
              <a:rPr lang="en-US" sz="6000" b="1" i="0" u="none" strike="noStrike" kern="1200" dirty="0">
                <a:solidFill>
                  <a:srgbClr val="FFFFFF"/>
                </a:solidFill>
                <a:effectLst/>
                <a:latin typeface="Calibri Light" panose="020F0302020204030204" pitchFamily="34" charset="0"/>
              </a:rPr>
              <a:t>Na</a:t>
            </a:r>
            <a:r>
              <a:rPr lang="en-US" sz="6000" b="1" dirty="0">
                <a:solidFill>
                  <a:srgbClr val="FFFFFF"/>
                </a:solidFill>
                <a:latin typeface="Calibri Light" panose="020F0302020204030204" pitchFamily="34" charset="0"/>
              </a:rPr>
              <a:t>me / Title</a:t>
            </a:r>
            <a:endParaRPr lang="en-US" sz="6000" b="0" i="0" u="none" strike="noStrike" dirty="0">
              <a:effectLst/>
              <a:latin typeface="Arial" panose="020B0604020202020204" pitchFamily="34" charset="0"/>
            </a:endParaRPr>
          </a:p>
        </p:txBody>
      </p:sp>
    </p:spTree>
    <p:extLst>
      <p:ext uri="{BB962C8B-B14F-4D97-AF65-F5344CB8AC3E}">
        <p14:creationId xmlns:p14="http://schemas.microsoft.com/office/powerpoint/2010/main" val="249523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E65F-75C7-16F3-50B3-793CC41418CC}"/>
              </a:ext>
            </a:extLst>
          </p:cNvPr>
          <p:cNvSpPr>
            <a:spLocks noGrp="1"/>
          </p:cNvSpPr>
          <p:nvPr>
            <p:ph type="title"/>
          </p:nvPr>
        </p:nvSpPr>
        <p:spPr/>
        <p:txBody>
          <a:bodyPr>
            <a:normAutofit/>
          </a:bodyPr>
          <a:lstStyle/>
          <a:p>
            <a:r>
              <a:rPr lang="en-US" sz="3200" dirty="0"/>
              <a:t>WHAT IS A POLITICAL ACTION COMMITTEE?</a:t>
            </a:r>
          </a:p>
        </p:txBody>
      </p:sp>
      <p:sp>
        <p:nvSpPr>
          <p:cNvPr id="36" name="TextBox 35">
            <a:extLst>
              <a:ext uri="{FF2B5EF4-FFF2-40B4-BE49-F238E27FC236}">
                <a16:creationId xmlns:a16="http://schemas.microsoft.com/office/drawing/2014/main" id="{3664E70A-9DFE-980D-E192-6D7FD2D3B2C3}"/>
              </a:ext>
            </a:extLst>
          </p:cNvPr>
          <p:cNvSpPr txBox="1"/>
          <p:nvPr/>
        </p:nvSpPr>
        <p:spPr>
          <a:xfrm>
            <a:off x="685800" y="1877080"/>
            <a:ext cx="7166727" cy="535083"/>
          </a:xfrm>
          <a:prstGeom prst="rect">
            <a:avLst/>
          </a:prstGeom>
          <a:noFill/>
        </p:spPr>
        <p:txBody>
          <a:bodyPr wrap="square">
            <a:spAutoFit/>
          </a:bodyPr>
          <a:lstStyle/>
          <a:p>
            <a:pPr marL="171450" indent="-171450">
              <a:lnSpc>
                <a:spcPts val="1530"/>
              </a:lnSpc>
              <a:spcAft>
                <a:spcPts val="600"/>
              </a:spcAft>
              <a:buFont typeface="Arial" panose="020B0604020202020204" pitchFamily="34" charset="0"/>
              <a:buChar char="•"/>
            </a:pPr>
            <a:r>
              <a:rPr lang="en-US" sz="1200">
                <a:latin typeface="Gotham HTF Book" pitchFamily="50" charset="0"/>
                <a:ea typeface="Lato Light" panose="020F0502020204030203" pitchFamily="34" charset="0"/>
                <a:cs typeface="Calibri" panose="020F0502020204030204" pitchFamily="34" charset="0"/>
              </a:rPr>
              <a:t>Like minded individuals, connected by issues, beliefs or employment.</a:t>
            </a:r>
          </a:p>
          <a:p>
            <a:pPr marL="171450" indent="-171450">
              <a:lnSpc>
                <a:spcPts val="1530"/>
              </a:lnSpc>
              <a:spcAft>
                <a:spcPts val="600"/>
              </a:spcAft>
              <a:buFont typeface="Arial" panose="020B0604020202020204" pitchFamily="34" charset="0"/>
              <a:buChar char="•"/>
            </a:pPr>
            <a:r>
              <a:rPr lang="en-US" sz="1200">
                <a:latin typeface="Gotham HTF Book" pitchFamily="50" charset="0"/>
                <a:ea typeface="Lato Light" panose="020F0502020204030203" pitchFamily="34" charset="0"/>
                <a:cs typeface="Calibri" panose="020F0502020204030204" pitchFamily="34" charset="0"/>
              </a:rPr>
              <a:t>Pooled collective resources to support a specific candidate, committee, or issue.</a:t>
            </a:r>
          </a:p>
        </p:txBody>
      </p:sp>
      <p:sp>
        <p:nvSpPr>
          <p:cNvPr id="38" name="TextBox 37">
            <a:extLst>
              <a:ext uri="{FF2B5EF4-FFF2-40B4-BE49-F238E27FC236}">
                <a16:creationId xmlns:a16="http://schemas.microsoft.com/office/drawing/2014/main" id="{939EB07E-8C87-289C-735C-382BF735FE7E}"/>
              </a:ext>
            </a:extLst>
          </p:cNvPr>
          <p:cNvSpPr txBox="1"/>
          <p:nvPr/>
        </p:nvSpPr>
        <p:spPr>
          <a:xfrm>
            <a:off x="685800" y="3071736"/>
            <a:ext cx="8788403" cy="1169551"/>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Gotham HTF Book" pitchFamily="50" charset="0"/>
              </a:rPr>
              <a:t>Corporations are prohibited from directly contributing to federal candidates – but they may operate a PAC.</a:t>
            </a:r>
          </a:p>
          <a:p>
            <a:pPr marL="171450" indent="-171450">
              <a:spcAft>
                <a:spcPts val="600"/>
              </a:spcAft>
              <a:buFont typeface="Arial" panose="020B0604020202020204" pitchFamily="34" charset="0"/>
              <a:buChar char="•"/>
            </a:pPr>
            <a:r>
              <a:rPr lang="en-US" sz="1200">
                <a:latin typeface="Gotham HTF Book" pitchFamily="50" charset="0"/>
              </a:rPr>
              <a:t>A PAC is strictly regulated by the FEC and only allows for voluntary, individual contributions under stringent guidelines for participation.</a:t>
            </a:r>
          </a:p>
          <a:p>
            <a:pPr marL="171450" indent="-171450">
              <a:spcAft>
                <a:spcPts val="600"/>
              </a:spcAft>
              <a:buFont typeface="Arial" panose="020B0604020202020204" pitchFamily="34" charset="0"/>
              <a:buChar char="•"/>
            </a:pPr>
            <a:r>
              <a:rPr lang="en-US" sz="1200">
                <a:latin typeface="Gotham HTF Book" pitchFamily="50" charset="0"/>
              </a:rPr>
              <a:t>A PAC is a legal, transparent and federally monitored means of expressing united interests with one powerful voice.</a:t>
            </a:r>
          </a:p>
        </p:txBody>
      </p:sp>
      <p:sp>
        <p:nvSpPr>
          <p:cNvPr id="40" name="TextBox 39">
            <a:extLst>
              <a:ext uri="{FF2B5EF4-FFF2-40B4-BE49-F238E27FC236}">
                <a16:creationId xmlns:a16="http://schemas.microsoft.com/office/drawing/2014/main" id="{DC3A952C-BE2F-69F2-E033-1D165CD7A8A6}"/>
              </a:ext>
            </a:extLst>
          </p:cNvPr>
          <p:cNvSpPr txBox="1"/>
          <p:nvPr/>
        </p:nvSpPr>
        <p:spPr>
          <a:xfrm>
            <a:off x="685800" y="4804146"/>
            <a:ext cx="8336466" cy="723275"/>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a:latin typeface="Gotham HTF Book" pitchFamily="50" charset="0"/>
              </a:rPr>
              <a:t>Financially supporting candidates is the only thing a company/organization cannot do for itself and relies strictly on the eligible individuals for voluntary support. </a:t>
            </a:r>
          </a:p>
          <a:p>
            <a:pPr marL="171450" indent="-171450">
              <a:spcAft>
                <a:spcPts val="600"/>
              </a:spcAft>
              <a:buFont typeface="Arial" panose="020B0604020202020204" pitchFamily="34" charset="0"/>
              <a:buChar char="•"/>
            </a:pPr>
            <a:r>
              <a:rPr lang="en-US" sz="1200" dirty="0">
                <a:latin typeface="Gotham HTF Book" pitchFamily="50" charset="0"/>
              </a:rPr>
              <a:t>A PAC is power in numbers to amplify the education and voice of an organization.</a:t>
            </a:r>
          </a:p>
        </p:txBody>
      </p:sp>
      <p:grpSp>
        <p:nvGrpSpPr>
          <p:cNvPr id="8" name="Group 7">
            <a:extLst>
              <a:ext uri="{FF2B5EF4-FFF2-40B4-BE49-F238E27FC236}">
                <a16:creationId xmlns:a16="http://schemas.microsoft.com/office/drawing/2014/main" id="{70E67FA0-93D3-2189-E76A-249D4A7D965B}"/>
              </a:ext>
            </a:extLst>
          </p:cNvPr>
          <p:cNvGrpSpPr/>
          <p:nvPr/>
        </p:nvGrpSpPr>
        <p:grpSpPr>
          <a:xfrm>
            <a:off x="754146" y="2525234"/>
            <a:ext cx="7918515" cy="433431"/>
            <a:chOff x="685800" y="2648952"/>
            <a:chExt cx="7166727" cy="433431"/>
          </a:xfrm>
        </p:grpSpPr>
        <p:sp>
          <p:nvSpPr>
            <p:cNvPr id="34" name="Flowchart: Data 33">
              <a:extLst>
                <a:ext uri="{FF2B5EF4-FFF2-40B4-BE49-F238E27FC236}">
                  <a16:creationId xmlns:a16="http://schemas.microsoft.com/office/drawing/2014/main" id="{7CD7DD8F-40FD-F570-5B5E-3E209841A2C5}"/>
                </a:ext>
              </a:extLst>
            </p:cNvPr>
            <p:cNvSpPr/>
            <p:nvPr/>
          </p:nvSpPr>
          <p:spPr>
            <a:xfrm>
              <a:off x="6363628" y="2648952"/>
              <a:ext cx="1488899" cy="433430"/>
            </a:xfrm>
            <a:prstGeom prst="flowChartInputOut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3" name="Flowchart: Process 32">
              <a:extLst>
                <a:ext uri="{FF2B5EF4-FFF2-40B4-BE49-F238E27FC236}">
                  <a16:creationId xmlns:a16="http://schemas.microsoft.com/office/drawing/2014/main" id="{77814EF4-E3B2-378C-CA30-89FB6E7E26D4}"/>
                </a:ext>
              </a:extLst>
            </p:cNvPr>
            <p:cNvSpPr/>
            <p:nvPr/>
          </p:nvSpPr>
          <p:spPr>
            <a:xfrm>
              <a:off x="685800" y="2648953"/>
              <a:ext cx="6422279" cy="433430"/>
            </a:xfrm>
            <a:prstGeom prst="flowChart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latin typeface="Gotham HTF Book" pitchFamily="50" charset="0"/>
                </a:rPr>
                <a:t>Engagement Mechanism</a:t>
              </a:r>
            </a:p>
          </p:txBody>
        </p:sp>
      </p:grpSp>
      <p:grpSp>
        <p:nvGrpSpPr>
          <p:cNvPr id="9" name="Group 8">
            <a:extLst>
              <a:ext uri="{FF2B5EF4-FFF2-40B4-BE49-F238E27FC236}">
                <a16:creationId xmlns:a16="http://schemas.microsoft.com/office/drawing/2014/main" id="{2A3A4251-5F29-3C82-24E8-3B706C601C31}"/>
              </a:ext>
            </a:extLst>
          </p:cNvPr>
          <p:cNvGrpSpPr/>
          <p:nvPr/>
        </p:nvGrpSpPr>
        <p:grpSpPr>
          <a:xfrm>
            <a:off x="754146" y="1330578"/>
            <a:ext cx="5579743" cy="433431"/>
            <a:chOff x="685800" y="1330578"/>
            <a:chExt cx="4827955" cy="433431"/>
          </a:xfrm>
        </p:grpSpPr>
        <p:sp>
          <p:nvSpPr>
            <p:cNvPr id="21" name="Flowchart: Data 20">
              <a:extLst>
                <a:ext uri="{FF2B5EF4-FFF2-40B4-BE49-F238E27FC236}">
                  <a16:creationId xmlns:a16="http://schemas.microsoft.com/office/drawing/2014/main" id="{26D9D77C-FE62-E6FD-9997-1D185FE4B613}"/>
                </a:ext>
              </a:extLst>
            </p:cNvPr>
            <p:cNvSpPr/>
            <p:nvPr/>
          </p:nvSpPr>
          <p:spPr>
            <a:xfrm>
              <a:off x="4510740" y="1330578"/>
              <a:ext cx="1003015" cy="433430"/>
            </a:xfrm>
            <a:prstGeom prst="flowChartInputOutpu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latin typeface="Gotham HTF Book" pitchFamily="50" charset="0"/>
              </a:endParaRPr>
            </a:p>
          </p:txBody>
        </p:sp>
        <p:sp>
          <p:nvSpPr>
            <p:cNvPr id="20" name="Flowchart: Process 19">
              <a:extLst>
                <a:ext uri="{FF2B5EF4-FFF2-40B4-BE49-F238E27FC236}">
                  <a16:creationId xmlns:a16="http://schemas.microsoft.com/office/drawing/2014/main" id="{5A7882D9-FA79-B05E-C072-BF28ACBA7B8C}"/>
                </a:ext>
              </a:extLst>
            </p:cNvPr>
            <p:cNvSpPr/>
            <p:nvPr/>
          </p:nvSpPr>
          <p:spPr>
            <a:xfrm>
              <a:off x="685800" y="1330579"/>
              <a:ext cx="4326448" cy="433430"/>
            </a:xfrm>
            <a:prstGeom prst="flowChartProcess">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latin typeface="Gotham HTF Book" pitchFamily="50" charset="0"/>
                </a:rPr>
                <a:t>Collective Resource</a:t>
              </a:r>
            </a:p>
          </p:txBody>
        </p:sp>
      </p:grpSp>
      <p:grpSp>
        <p:nvGrpSpPr>
          <p:cNvPr id="10" name="Group 9">
            <a:extLst>
              <a:ext uri="{FF2B5EF4-FFF2-40B4-BE49-F238E27FC236}">
                <a16:creationId xmlns:a16="http://schemas.microsoft.com/office/drawing/2014/main" id="{361174BC-6F53-C9E6-0FA3-91E9FAB534CD}"/>
              </a:ext>
            </a:extLst>
          </p:cNvPr>
          <p:cNvGrpSpPr/>
          <p:nvPr/>
        </p:nvGrpSpPr>
        <p:grpSpPr>
          <a:xfrm>
            <a:off x="754146" y="4269971"/>
            <a:ext cx="10417471" cy="433431"/>
            <a:chOff x="685800" y="4385288"/>
            <a:chExt cx="9543135" cy="433431"/>
          </a:xfrm>
        </p:grpSpPr>
        <p:sp>
          <p:nvSpPr>
            <p:cNvPr id="31" name="Flowchart: Data 30">
              <a:extLst>
                <a:ext uri="{FF2B5EF4-FFF2-40B4-BE49-F238E27FC236}">
                  <a16:creationId xmlns:a16="http://schemas.microsoft.com/office/drawing/2014/main" id="{C4E256B7-119E-6963-CB1D-A8B37CE156C1}"/>
                </a:ext>
              </a:extLst>
            </p:cNvPr>
            <p:cNvSpPr/>
            <p:nvPr/>
          </p:nvSpPr>
          <p:spPr>
            <a:xfrm>
              <a:off x="8762375" y="4385288"/>
              <a:ext cx="1466560" cy="433430"/>
            </a:xfrm>
            <a:prstGeom prst="flowChartInputOutpu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latin typeface="Gotham HTF Book" pitchFamily="50" charset="0"/>
              </a:endParaRPr>
            </a:p>
          </p:txBody>
        </p:sp>
        <p:sp>
          <p:nvSpPr>
            <p:cNvPr id="30" name="Flowchart: Process 29">
              <a:extLst>
                <a:ext uri="{FF2B5EF4-FFF2-40B4-BE49-F238E27FC236}">
                  <a16:creationId xmlns:a16="http://schemas.microsoft.com/office/drawing/2014/main" id="{23F91107-4952-F3AB-4FDA-3BC16092D70A}"/>
                </a:ext>
              </a:extLst>
            </p:cNvPr>
            <p:cNvSpPr/>
            <p:nvPr/>
          </p:nvSpPr>
          <p:spPr>
            <a:xfrm>
              <a:off x="685800" y="4385289"/>
              <a:ext cx="8543549" cy="433430"/>
            </a:xfrm>
            <a:prstGeom prst="flowChartProces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latin typeface="Gotham HTF Book" pitchFamily="50" charset="0"/>
                </a:rPr>
                <a:t>Legal &amp; Transparent</a:t>
              </a:r>
            </a:p>
          </p:txBody>
        </p:sp>
      </p:grpSp>
    </p:spTree>
    <p:extLst>
      <p:ext uri="{BB962C8B-B14F-4D97-AF65-F5344CB8AC3E}">
        <p14:creationId xmlns:p14="http://schemas.microsoft.com/office/powerpoint/2010/main" val="73662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E65F-75C7-16F3-50B3-793CC41418CC}"/>
              </a:ext>
            </a:extLst>
          </p:cNvPr>
          <p:cNvSpPr>
            <a:spLocks noGrp="1"/>
          </p:cNvSpPr>
          <p:nvPr>
            <p:ph type="title"/>
          </p:nvPr>
        </p:nvSpPr>
        <p:spPr/>
        <p:txBody>
          <a:bodyPr>
            <a:normAutofit/>
          </a:bodyPr>
          <a:lstStyle/>
          <a:p>
            <a:r>
              <a:rPr lang="en-US" sz="3200" dirty="0"/>
              <a:t>Why have a </a:t>
            </a:r>
            <a:r>
              <a:rPr lang="en-US" sz="3200" dirty="0" err="1"/>
              <a:t>pac</a:t>
            </a:r>
            <a:r>
              <a:rPr lang="en-US" sz="3200" dirty="0"/>
              <a:t>?</a:t>
            </a:r>
          </a:p>
        </p:txBody>
      </p:sp>
      <p:sp>
        <p:nvSpPr>
          <p:cNvPr id="11" name="Rectangle 10">
            <a:extLst>
              <a:ext uri="{FF2B5EF4-FFF2-40B4-BE49-F238E27FC236}">
                <a16:creationId xmlns:a16="http://schemas.microsoft.com/office/drawing/2014/main" id="{6261BC83-C0FC-033F-B0EB-FD7BD25F6A2F}"/>
              </a:ext>
            </a:extLst>
          </p:cNvPr>
          <p:cNvSpPr/>
          <p:nvPr/>
        </p:nvSpPr>
        <p:spPr>
          <a:xfrm>
            <a:off x="763146" y="1863177"/>
            <a:ext cx="2399441" cy="3643850"/>
          </a:xfrm>
          <a:prstGeom prst="rect">
            <a:avLst/>
          </a:prstGeom>
          <a:gradFill flip="none" rotWithShape="1">
            <a:gsLst>
              <a:gs pos="0">
                <a:schemeClr val="tx1"/>
              </a:gs>
              <a:gs pos="100000">
                <a:schemeClr val="tx1">
                  <a:lumMod val="50000"/>
                </a:schemeClr>
              </a:gs>
            </a:gsLst>
            <a:lin ang="5400000" scaled="1"/>
            <a:tileRect/>
          </a:gra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F157FA-4C81-998A-4A0A-CB6686C39EF3}"/>
              </a:ext>
            </a:extLst>
          </p:cNvPr>
          <p:cNvSpPr/>
          <p:nvPr/>
        </p:nvSpPr>
        <p:spPr>
          <a:xfrm>
            <a:off x="3467387" y="1863177"/>
            <a:ext cx="2399441" cy="3643850"/>
          </a:xfrm>
          <a:prstGeom prst="rect">
            <a:avLst/>
          </a:prstGeom>
          <a:gradFill flip="none" rotWithShape="1">
            <a:gsLst>
              <a:gs pos="0">
                <a:schemeClr val="tx1"/>
              </a:gs>
              <a:gs pos="100000">
                <a:schemeClr val="tx1">
                  <a:lumMod val="50000"/>
                </a:schemeClr>
              </a:gs>
            </a:gsLst>
            <a:lin ang="5400000" scaled="1"/>
            <a:tileRect/>
          </a:gra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5721A5-D1B6-64FB-F040-688AB5F0C193}"/>
              </a:ext>
            </a:extLst>
          </p:cNvPr>
          <p:cNvSpPr/>
          <p:nvPr/>
        </p:nvSpPr>
        <p:spPr>
          <a:xfrm>
            <a:off x="6171628" y="1863177"/>
            <a:ext cx="2399441" cy="3643850"/>
          </a:xfrm>
          <a:prstGeom prst="rect">
            <a:avLst/>
          </a:prstGeom>
          <a:gradFill flip="none" rotWithShape="1">
            <a:gsLst>
              <a:gs pos="0">
                <a:schemeClr val="tx1"/>
              </a:gs>
              <a:gs pos="100000">
                <a:schemeClr val="tx1">
                  <a:lumMod val="50000"/>
                </a:schemeClr>
              </a:gs>
            </a:gsLst>
            <a:lin ang="5400000" scaled="1"/>
            <a:tileRect/>
          </a:gra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DDE0B1-71C3-2128-396E-1D0C19EE8284}"/>
              </a:ext>
            </a:extLst>
          </p:cNvPr>
          <p:cNvSpPr/>
          <p:nvPr/>
        </p:nvSpPr>
        <p:spPr>
          <a:xfrm>
            <a:off x="8875869" y="1863177"/>
            <a:ext cx="2399441" cy="3643850"/>
          </a:xfrm>
          <a:prstGeom prst="rect">
            <a:avLst/>
          </a:prstGeom>
          <a:gradFill flip="none" rotWithShape="1">
            <a:gsLst>
              <a:gs pos="0">
                <a:schemeClr val="tx1"/>
              </a:gs>
              <a:gs pos="100000">
                <a:schemeClr val="tx1">
                  <a:lumMod val="50000"/>
                </a:schemeClr>
              </a:gs>
            </a:gsLst>
            <a:lin ang="5400000" scaled="1"/>
            <a:tileRect/>
          </a:gra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ata 14">
            <a:extLst>
              <a:ext uri="{FF2B5EF4-FFF2-40B4-BE49-F238E27FC236}">
                <a16:creationId xmlns:a16="http://schemas.microsoft.com/office/drawing/2014/main" id="{972F004E-970C-5ED0-C909-7B2E81BE05BC}"/>
              </a:ext>
            </a:extLst>
          </p:cNvPr>
          <p:cNvSpPr/>
          <p:nvPr/>
        </p:nvSpPr>
        <p:spPr>
          <a:xfrm>
            <a:off x="963672" y="1524608"/>
            <a:ext cx="2193185" cy="985520"/>
          </a:xfrm>
          <a:prstGeom prst="flowChartInputOutpu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C2376847-BD1B-DB71-40CE-68A81F878ADC}"/>
              </a:ext>
            </a:extLst>
          </p:cNvPr>
          <p:cNvSpPr/>
          <p:nvPr/>
        </p:nvSpPr>
        <p:spPr>
          <a:xfrm>
            <a:off x="3667913" y="1524607"/>
            <a:ext cx="2193185" cy="985520"/>
          </a:xfrm>
          <a:prstGeom prst="flowChartInputOutpu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ata 16">
            <a:extLst>
              <a:ext uri="{FF2B5EF4-FFF2-40B4-BE49-F238E27FC236}">
                <a16:creationId xmlns:a16="http://schemas.microsoft.com/office/drawing/2014/main" id="{0173470D-0241-92DB-8BD4-12EEDB110324}"/>
              </a:ext>
            </a:extLst>
          </p:cNvPr>
          <p:cNvSpPr/>
          <p:nvPr/>
        </p:nvSpPr>
        <p:spPr>
          <a:xfrm>
            <a:off x="6377884" y="1524606"/>
            <a:ext cx="2193185" cy="985520"/>
          </a:xfrm>
          <a:prstGeom prst="flowChartInputOutpu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ata 17">
            <a:extLst>
              <a:ext uri="{FF2B5EF4-FFF2-40B4-BE49-F238E27FC236}">
                <a16:creationId xmlns:a16="http://schemas.microsoft.com/office/drawing/2014/main" id="{EB65657E-8A25-FCF0-71A0-BC3C4BC17D27}"/>
              </a:ext>
            </a:extLst>
          </p:cNvPr>
          <p:cNvSpPr/>
          <p:nvPr/>
        </p:nvSpPr>
        <p:spPr>
          <a:xfrm>
            <a:off x="9082125" y="1524606"/>
            <a:ext cx="2193185" cy="985520"/>
          </a:xfrm>
          <a:prstGeom prst="flowChartInputOutpu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1A10C44-255C-00CB-A874-2840141B0FB6}"/>
              </a:ext>
            </a:extLst>
          </p:cNvPr>
          <p:cNvSpPr txBox="1"/>
          <p:nvPr/>
        </p:nvSpPr>
        <p:spPr>
          <a:xfrm>
            <a:off x="1079976" y="2017366"/>
            <a:ext cx="1755464" cy="369332"/>
          </a:xfrm>
          <a:prstGeom prst="rect">
            <a:avLst/>
          </a:prstGeom>
          <a:noFill/>
        </p:spPr>
        <p:txBody>
          <a:bodyPr wrap="square" rtlCol="0">
            <a:spAutoFit/>
          </a:bodyPr>
          <a:lstStyle/>
          <a:p>
            <a:pPr algn="ctr"/>
            <a:r>
              <a:rPr lang="en-US" b="1">
                <a:solidFill>
                  <a:schemeClr val="bg1"/>
                </a:solidFill>
                <a:latin typeface="Gotham HTF Book" pitchFamily="50" charset="0"/>
              </a:rPr>
              <a:t>Advocacy</a:t>
            </a:r>
          </a:p>
        </p:txBody>
      </p:sp>
      <p:sp>
        <p:nvSpPr>
          <p:cNvPr id="20" name="TextBox 19">
            <a:extLst>
              <a:ext uri="{FF2B5EF4-FFF2-40B4-BE49-F238E27FC236}">
                <a16:creationId xmlns:a16="http://schemas.microsoft.com/office/drawing/2014/main" id="{8F5480FC-560C-65BD-CDFB-35063FD362AD}"/>
              </a:ext>
            </a:extLst>
          </p:cNvPr>
          <p:cNvSpPr txBox="1"/>
          <p:nvPr/>
        </p:nvSpPr>
        <p:spPr>
          <a:xfrm>
            <a:off x="3634110" y="2017366"/>
            <a:ext cx="2065994" cy="369332"/>
          </a:xfrm>
          <a:prstGeom prst="rect">
            <a:avLst/>
          </a:prstGeom>
          <a:noFill/>
        </p:spPr>
        <p:txBody>
          <a:bodyPr wrap="square" rtlCol="0">
            <a:spAutoFit/>
          </a:bodyPr>
          <a:lstStyle/>
          <a:p>
            <a:pPr algn="ctr"/>
            <a:r>
              <a:rPr lang="en-US" b="1">
                <a:solidFill>
                  <a:schemeClr val="bg1"/>
                </a:solidFill>
                <a:latin typeface="Gotham HTF Book" pitchFamily="50" charset="0"/>
              </a:rPr>
              <a:t>Relationships</a:t>
            </a:r>
          </a:p>
        </p:txBody>
      </p:sp>
      <p:sp>
        <p:nvSpPr>
          <p:cNvPr id="21" name="TextBox 20">
            <a:extLst>
              <a:ext uri="{FF2B5EF4-FFF2-40B4-BE49-F238E27FC236}">
                <a16:creationId xmlns:a16="http://schemas.microsoft.com/office/drawing/2014/main" id="{5F2BF0EC-E8FE-74AE-4D54-4E5D168BD6A1}"/>
              </a:ext>
            </a:extLst>
          </p:cNvPr>
          <p:cNvSpPr txBox="1"/>
          <p:nvPr/>
        </p:nvSpPr>
        <p:spPr>
          <a:xfrm>
            <a:off x="6338351" y="2017366"/>
            <a:ext cx="2065994" cy="369332"/>
          </a:xfrm>
          <a:prstGeom prst="rect">
            <a:avLst/>
          </a:prstGeom>
          <a:noFill/>
        </p:spPr>
        <p:txBody>
          <a:bodyPr wrap="square" rtlCol="0">
            <a:spAutoFit/>
          </a:bodyPr>
          <a:lstStyle/>
          <a:p>
            <a:pPr algn="ctr"/>
            <a:r>
              <a:rPr lang="en-US" b="1">
                <a:solidFill>
                  <a:schemeClr val="bg1"/>
                </a:solidFill>
                <a:latin typeface="Gotham HTF Book" pitchFamily="50" charset="0"/>
              </a:rPr>
              <a:t>Visibility</a:t>
            </a:r>
          </a:p>
        </p:txBody>
      </p:sp>
      <p:sp>
        <p:nvSpPr>
          <p:cNvPr id="22" name="TextBox 21">
            <a:extLst>
              <a:ext uri="{FF2B5EF4-FFF2-40B4-BE49-F238E27FC236}">
                <a16:creationId xmlns:a16="http://schemas.microsoft.com/office/drawing/2014/main" id="{2FA601C0-F92F-E95E-C093-FD283373AC3B}"/>
              </a:ext>
            </a:extLst>
          </p:cNvPr>
          <p:cNvSpPr txBox="1"/>
          <p:nvPr/>
        </p:nvSpPr>
        <p:spPr>
          <a:xfrm>
            <a:off x="8848652" y="2022409"/>
            <a:ext cx="2453872" cy="369332"/>
          </a:xfrm>
          <a:prstGeom prst="rect">
            <a:avLst/>
          </a:prstGeom>
          <a:noFill/>
        </p:spPr>
        <p:txBody>
          <a:bodyPr wrap="square" rtlCol="0">
            <a:spAutoFit/>
          </a:bodyPr>
          <a:lstStyle/>
          <a:p>
            <a:pPr algn="ctr"/>
            <a:r>
              <a:rPr lang="en-US" b="1">
                <a:solidFill>
                  <a:schemeClr val="bg1"/>
                </a:solidFill>
                <a:latin typeface="Gotham HTF Book" pitchFamily="50" charset="0"/>
              </a:rPr>
              <a:t>Investment</a:t>
            </a:r>
          </a:p>
        </p:txBody>
      </p:sp>
      <p:sp>
        <p:nvSpPr>
          <p:cNvPr id="24" name="TextBox 23">
            <a:extLst>
              <a:ext uri="{FF2B5EF4-FFF2-40B4-BE49-F238E27FC236}">
                <a16:creationId xmlns:a16="http://schemas.microsoft.com/office/drawing/2014/main" id="{CED53FA0-CA3B-BCA8-3DCB-631CB3983487}"/>
              </a:ext>
            </a:extLst>
          </p:cNvPr>
          <p:cNvSpPr txBox="1"/>
          <p:nvPr/>
        </p:nvSpPr>
        <p:spPr>
          <a:xfrm>
            <a:off x="847940" y="2723455"/>
            <a:ext cx="2229852" cy="1569660"/>
          </a:xfrm>
          <a:prstGeom prst="rect">
            <a:avLst/>
          </a:prstGeom>
          <a:noFill/>
        </p:spPr>
        <p:txBody>
          <a:bodyPr wrap="square">
            <a:spAutoFit/>
          </a:bodyPr>
          <a:lstStyle/>
          <a:p>
            <a:pPr algn="ctr"/>
            <a:r>
              <a:rPr lang="en-US" sz="1600">
                <a:solidFill>
                  <a:schemeClr val="bg1"/>
                </a:solidFill>
                <a:latin typeface="Gotham HTF Book" pitchFamily="50" charset="0"/>
              </a:rPr>
              <a:t>A PAC is another engagement lever for increased advocacy efforts by your Government Relations team.</a:t>
            </a:r>
          </a:p>
        </p:txBody>
      </p:sp>
      <p:sp>
        <p:nvSpPr>
          <p:cNvPr id="26" name="TextBox 25">
            <a:extLst>
              <a:ext uri="{FF2B5EF4-FFF2-40B4-BE49-F238E27FC236}">
                <a16:creationId xmlns:a16="http://schemas.microsoft.com/office/drawing/2014/main" id="{14D13F4E-500C-3B8D-4721-8B08E53D5D1A}"/>
              </a:ext>
            </a:extLst>
          </p:cNvPr>
          <p:cNvSpPr txBox="1"/>
          <p:nvPr/>
        </p:nvSpPr>
        <p:spPr>
          <a:xfrm>
            <a:off x="3590853" y="2765335"/>
            <a:ext cx="2152508" cy="2062103"/>
          </a:xfrm>
          <a:prstGeom prst="rect">
            <a:avLst/>
          </a:prstGeom>
          <a:noFill/>
        </p:spPr>
        <p:txBody>
          <a:bodyPr wrap="square">
            <a:spAutoFit/>
          </a:bodyPr>
          <a:lstStyle/>
          <a:p>
            <a:pPr algn="ctr"/>
            <a:r>
              <a:rPr lang="en-US" sz="1600">
                <a:solidFill>
                  <a:schemeClr val="bg1"/>
                </a:solidFill>
                <a:latin typeface="Gotham HTF Book" pitchFamily="50" charset="0"/>
              </a:rPr>
              <a:t>A PAC enables you to build, foster, </a:t>
            </a:r>
          </a:p>
          <a:p>
            <a:pPr algn="ctr"/>
            <a:r>
              <a:rPr lang="en-US" sz="1600">
                <a:solidFill>
                  <a:schemeClr val="bg1"/>
                </a:solidFill>
                <a:latin typeface="Gotham HTF Book" pitchFamily="50" charset="0"/>
              </a:rPr>
              <a:t>and maintain relationships and show support for candidates who support NAFCU priorities.</a:t>
            </a:r>
          </a:p>
        </p:txBody>
      </p:sp>
      <p:sp>
        <p:nvSpPr>
          <p:cNvPr id="28" name="TextBox 27">
            <a:extLst>
              <a:ext uri="{FF2B5EF4-FFF2-40B4-BE49-F238E27FC236}">
                <a16:creationId xmlns:a16="http://schemas.microsoft.com/office/drawing/2014/main" id="{DB5FDDD2-E04C-8C9C-90AB-3063546F09FB}"/>
              </a:ext>
            </a:extLst>
          </p:cNvPr>
          <p:cNvSpPr txBox="1"/>
          <p:nvPr/>
        </p:nvSpPr>
        <p:spPr>
          <a:xfrm>
            <a:off x="6246109" y="2765335"/>
            <a:ext cx="2250478" cy="2308324"/>
          </a:xfrm>
          <a:prstGeom prst="rect">
            <a:avLst/>
          </a:prstGeom>
          <a:noFill/>
        </p:spPr>
        <p:txBody>
          <a:bodyPr wrap="square">
            <a:spAutoFit/>
          </a:bodyPr>
          <a:lstStyle/>
          <a:p>
            <a:pPr algn="ctr"/>
            <a:r>
              <a:rPr lang="en-US" sz="1600" b="0">
                <a:solidFill>
                  <a:schemeClr val="bg1"/>
                </a:solidFill>
                <a:latin typeface="Gotham HTF Book" pitchFamily="50" charset="0"/>
              </a:rPr>
              <a:t>Participation in political and campaign events raises your visibility and facilitates engagement by company leaders in the political process. </a:t>
            </a:r>
          </a:p>
        </p:txBody>
      </p:sp>
      <p:sp>
        <p:nvSpPr>
          <p:cNvPr id="30" name="TextBox 29">
            <a:extLst>
              <a:ext uri="{FF2B5EF4-FFF2-40B4-BE49-F238E27FC236}">
                <a16:creationId xmlns:a16="http://schemas.microsoft.com/office/drawing/2014/main" id="{48051609-85AF-10DD-B3D2-F764CDDD52A5}"/>
              </a:ext>
            </a:extLst>
          </p:cNvPr>
          <p:cNvSpPr txBox="1"/>
          <p:nvPr/>
        </p:nvSpPr>
        <p:spPr>
          <a:xfrm>
            <a:off x="8978996" y="2765335"/>
            <a:ext cx="2193185" cy="2062103"/>
          </a:xfrm>
          <a:prstGeom prst="rect">
            <a:avLst/>
          </a:prstGeom>
          <a:noFill/>
        </p:spPr>
        <p:txBody>
          <a:bodyPr wrap="square">
            <a:spAutoFit/>
          </a:bodyPr>
          <a:lstStyle/>
          <a:p>
            <a:pPr algn="ctr"/>
            <a:r>
              <a:rPr lang="en-US" sz="1600">
                <a:solidFill>
                  <a:schemeClr val="bg1"/>
                </a:solidFill>
                <a:latin typeface="Gotham HTF Book" pitchFamily="50" charset="0"/>
              </a:rPr>
              <a:t>Operating a PAC signals to lawmakers and your peers that you are invested in the collective future of your industry and organization.</a:t>
            </a:r>
          </a:p>
        </p:txBody>
      </p:sp>
    </p:spTree>
    <p:extLst>
      <p:ext uri="{BB962C8B-B14F-4D97-AF65-F5344CB8AC3E}">
        <p14:creationId xmlns:p14="http://schemas.microsoft.com/office/powerpoint/2010/main" val="126712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E65F-75C7-16F3-50B3-793CC41418CC}"/>
              </a:ext>
            </a:extLst>
          </p:cNvPr>
          <p:cNvSpPr>
            <a:spLocks noGrp="1"/>
          </p:cNvSpPr>
          <p:nvPr>
            <p:ph type="title"/>
          </p:nvPr>
        </p:nvSpPr>
        <p:spPr/>
        <p:txBody>
          <a:bodyPr>
            <a:normAutofit/>
          </a:bodyPr>
          <a:lstStyle/>
          <a:p>
            <a:r>
              <a:rPr lang="en-US" sz="3200" dirty="0" err="1"/>
              <a:t>nafcu</a:t>
            </a:r>
            <a:r>
              <a:rPr lang="en-US" sz="3200" dirty="0"/>
              <a:t>/</a:t>
            </a:r>
            <a:r>
              <a:rPr lang="en-US" sz="3200" dirty="0" err="1"/>
              <a:t>pac</a:t>
            </a:r>
            <a:r>
              <a:rPr lang="en-US" sz="3200" dirty="0"/>
              <a:t> Purpose</a:t>
            </a:r>
          </a:p>
        </p:txBody>
      </p:sp>
      <p:pic>
        <p:nvPicPr>
          <p:cNvPr id="21" name="Picture 20">
            <a:extLst>
              <a:ext uri="{FF2B5EF4-FFF2-40B4-BE49-F238E27FC236}">
                <a16:creationId xmlns:a16="http://schemas.microsoft.com/office/drawing/2014/main" id="{BC9AA6D1-749C-FFF8-5E74-E1C971F29B9B}"/>
              </a:ext>
            </a:extLst>
          </p:cNvPr>
          <p:cNvPicPr>
            <a:picLocks noChangeAspect="1"/>
          </p:cNvPicPr>
          <p:nvPr/>
        </p:nvPicPr>
        <p:blipFill rotWithShape="1">
          <a:blip r:embed="rId2"/>
          <a:srcRect l="15578" r="13799"/>
          <a:stretch/>
        </p:blipFill>
        <p:spPr>
          <a:xfrm>
            <a:off x="5354012" y="2908322"/>
            <a:ext cx="1221135" cy="1168727"/>
          </a:xfrm>
          <a:prstGeom prst="rect">
            <a:avLst/>
          </a:prstGeom>
        </p:spPr>
      </p:pic>
      <p:sp>
        <p:nvSpPr>
          <p:cNvPr id="20" name="TextBox 19">
            <a:extLst>
              <a:ext uri="{FF2B5EF4-FFF2-40B4-BE49-F238E27FC236}">
                <a16:creationId xmlns:a16="http://schemas.microsoft.com/office/drawing/2014/main" id="{BFFB4522-9754-0B85-1387-9E907E1F85DC}"/>
              </a:ext>
            </a:extLst>
          </p:cNvPr>
          <p:cNvSpPr txBox="1"/>
          <p:nvPr/>
        </p:nvSpPr>
        <p:spPr>
          <a:xfrm>
            <a:off x="7952040" y="4255638"/>
            <a:ext cx="3417201" cy="1138773"/>
          </a:xfrm>
          <a:prstGeom prst="rect">
            <a:avLst/>
          </a:prstGeom>
          <a:noFill/>
        </p:spPr>
        <p:txBody>
          <a:bodyPr wrap="square" lIns="91440" tIns="45720" rIns="91440" bIns="45720" rtlCol="0" anchor="t">
            <a:spAutoFit/>
          </a:bodyPr>
          <a:lstStyle/>
          <a:p>
            <a:r>
              <a:rPr lang="en-US" sz="1400">
                <a:latin typeface="Gotham HTF Book" pitchFamily="50" charset="0"/>
                <a:cs typeface="Arial" panose="020B0604020202020204" pitchFamily="34" charset="0"/>
              </a:rPr>
              <a:t>Educating policymakers on our industry helps them make informed decisions that benefits credit unions today, and in the future.</a:t>
            </a:r>
          </a:p>
          <a:p>
            <a:pPr marL="171450" indent="-171450">
              <a:buFont typeface="Arial" panose="020B0604020202020204" pitchFamily="34" charset="0"/>
              <a:buChar char="•"/>
            </a:pPr>
            <a:endParaRPr lang="en-US" sz="1200">
              <a:ea typeface="Lato Light"/>
              <a:cs typeface="Arial" panose="020B0604020202020204" pitchFamily="34" charset="0"/>
            </a:endParaRPr>
          </a:p>
        </p:txBody>
      </p:sp>
      <p:sp>
        <p:nvSpPr>
          <p:cNvPr id="22" name="TextBox 21">
            <a:extLst>
              <a:ext uri="{FF2B5EF4-FFF2-40B4-BE49-F238E27FC236}">
                <a16:creationId xmlns:a16="http://schemas.microsoft.com/office/drawing/2014/main" id="{03C72A16-FA20-1712-CA4C-1735B945595C}"/>
              </a:ext>
            </a:extLst>
          </p:cNvPr>
          <p:cNvSpPr txBox="1"/>
          <p:nvPr/>
        </p:nvSpPr>
        <p:spPr>
          <a:xfrm>
            <a:off x="555698" y="4264959"/>
            <a:ext cx="3417201" cy="738664"/>
          </a:xfrm>
          <a:prstGeom prst="rect">
            <a:avLst/>
          </a:prstGeom>
          <a:noFill/>
        </p:spPr>
        <p:txBody>
          <a:bodyPr wrap="square" lIns="91440" tIns="45720" rIns="91440" bIns="45720" rtlCol="0" anchor="t">
            <a:spAutoFit/>
          </a:bodyPr>
          <a:lstStyle/>
          <a:p>
            <a:r>
              <a:rPr lang="en-US" sz="1400">
                <a:latin typeface="Gotham HTF Book" pitchFamily="50" charset="0"/>
                <a:cs typeface="Arial" panose="020B0604020202020204" pitchFamily="34" charset="0"/>
              </a:rPr>
              <a:t>A strong and consistent voice in the political sphere advances your organization’s goals and interests.</a:t>
            </a:r>
          </a:p>
        </p:txBody>
      </p:sp>
      <p:sp>
        <p:nvSpPr>
          <p:cNvPr id="23" name="TextBox 22">
            <a:extLst>
              <a:ext uri="{FF2B5EF4-FFF2-40B4-BE49-F238E27FC236}">
                <a16:creationId xmlns:a16="http://schemas.microsoft.com/office/drawing/2014/main" id="{17B6C3D4-FD06-C103-5254-704771802D15}"/>
              </a:ext>
            </a:extLst>
          </p:cNvPr>
          <p:cNvSpPr txBox="1"/>
          <p:nvPr/>
        </p:nvSpPr>
        <p:spPr>
          <a:xfrm flipH="1">
            <a:off x="7952040" y="2385661"/>
            <a:ext cx="3441635" cy="738664"/>
          </a:xfrm>
          <a:prstGeom prst="rect">
            <a:avLst/>
          </a:prstGeom>
          <a:noFill/>
        </p:spPr>
        <p:txBody>
          <a:bodyPr wrap="square" lIns="91440" tIns="45720" rIns="91440" bIns="45720" rtlCol="0" anchor="t">
            <a:spAutoFit/>
          </a:bodyPr>
          <a:lstStyle/>
          <a:p>
            <a:r>
              <a:rPr lang="en-US" sz="1400">
                <a:latin typeface="Gotham HTF Book" pitchFamily="50" charset="0"/>
                <a:cs typeface="Arial" panose="020B0604020202020204" pitchFamily="34" charset="0"/>
              </a:rPr>
              <a:t>Having elected officials who support your interests is key to protecting your ability to operate.</a:t>
            </a:r>
          </a:p>
        </p:txBody>
      </p:sp>
      <p:sp>
        <p:nvSpPr>
          <p:cNvPr id="24" name="Rectangle 23">
            <a:extLst>
              <a:ext uri="{FF2B5EF4-FFF2-40B4-BE49-F238E27FC236}">
                <a16:creationId xmlns:a16="http://schemas.microsoft.com/office/drawing/2014/main" id="{DF911871-FB98-6AA9-42EC-018DFCB8DFE5}"/>
              </a:ext>
            </a:extLst>
          </p:cNvPr>
          <p:cNvSpPr/>
          <p:nvPr/>
        </p:nvSpPr>
        <p:spPr>
          <a:xfrm flipH="1">
            <a:off x="7952040" y="1962300"/>
            <a:ext cx="3514924" cy="461665"/>
          </a:xfrm>
          <a:prstGeom prst="rect">
            <a:avLst/>
          </a:prstGeom>
        </p:spPr>
        <p:txBody>
          <a:bodyPr wrap="square">
            <a:spAutoFit/>
          </a:bodyPr>
          <a:lstStyle/>
          <a:p>
            <a:r>
              <a:rPr lang="en-US" sz="2400" b="1">
                <a:latin typeface="Gotham HTF" pitchFamily="50" charset="0"/>
              </a:rPr>
              <a:t>Protect</a:t>
            </a:r>
            <a:endParaRPr lang="en-US" sz="2200" b="1">
              <a:solidFill>
                <a:schemeClr val="tx2"/>
              </a:solidFill>
              <a:latin typeface="+mj-lt"/>
              <a:ea typeface="Roboto Medium"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9E779BDD-6E9B-80CE-4A0A-F253599BF755}"/>
              </a:ext>
            </a:extLst>
          </p:cNvPr>
          <p:cNvSpPr txBox="1"/>
          <p:nvPr/>
        </p:nvSpPr>
        <p:spPr>
          <a:xfrm flipH="1">
            <a:off x="555698" y="2572751"/>
            <a:ext cx="3491296" cy="738664"/>
          </a:xfrm>
          <a:prstGeom prst="rect">
            <a:avLst/>
          </a:prstGeom>
          <a:noFill/>
        </p:spPr>
        <p:txBody>
          <a:bodyPr wrap="square" lIns="91440" tIns="45720" rIns="91440" bIns="45720" rtlCol="0" anchor="t">
            <a:spAutoFit/>
          </a:bodyPr>
          <a:lstStyle/>
          <a:p>
            <a:r>
              <a:rPr lang="en-US" sz="1400">
                <a:latin typeface="Gotham HTF Book" pitchFamily="50" charset="0"/>
                <a:cs typeface="Arial" panose="020B0604020202020204" pitchFamily="34" charset="0"/>
              </a:rPr>
              <a:t>A PAC is one of the best tools for growing the ability to advocate for policies important to your industry.</a:t>
            </a:r>
            <a:endParaRPr lang="en-US" sz="1200">
              <a:cs typeface="Arial" panose="020B0604020202020204" pitchFamily="34" charset="0"/>
            </a:endParaRPr>
          </a:p>
        </p:txBody>
      </p:sp>
      <p:sp>
        <p:nvSpPr>
          <p:cNvPr id="26" name="Rectangle 25">
            <a:extLst>
              <a:ext uri="{FF2B5EF4-FFF2-40B4-BE49-F238E27FC236}">
                <a16:creationId xmlns:a16="http://schemas.microsoft.com/office/drawing/2014/main" id="{DF72068F-AC19-98A1-F6DD-C06281AF66BD}"/>
              </a:ext>
            </a:extLst>
          </p:cNvPr>
          <p:cNvSpPr/>
          <p:nvPr/>
        </p:nvSpPr>
        <p:spPr>
          <a:xfrm flipH="1">
            <a:off x="555698" y="2114282"/>
            <a:ext cx="2871402" cy="461665"/>
          </a:xfrm>
          <a:prstGeom prst="rect">
            <a:avLst/>
          </a:prstGeom>
        </p:spPr>
        <p:txBody>
          <a:bodyPr wrap="square">
            <a:spAutoFit/>
          </a:bodyPr>
          <a:lstStyle/>
          <a:p>
            <a:r>
              <a:rPr lang="en-US" sz="2400" b="1">
                <a:latin typeface="Gotham HTF" pitchFamily="50" charset="0"/>
              </a:rPr>
              <a:t>Advocate</a:t>
            </a:r>
            <a:endParaRPr lang="en-US" sz="2200" b="1">
              <a:solidFill>
                <a:schemeClr val="tx2"/>
              </a:solidFill>
              <a:latin typeface="+mj-lt"/>
              <a:ea typeface="Roboto Medium" panose="02000000000000000000" pitchFamily="2" charset="0"/>
              <a:cs typeface="Arial" panose="020B0604020202020204" pitchFamily="34" charset="0"/>
            </a:endParaRPr>
          </a:p>
        </p:txBody>
      </p:sp>
      <p:cxnSp>
        <p:nvCxnSpPr>
          <p:cNvPr id="27" name="Straight Connector 26">
            <a:extLst>
              <a:ext uri="{FF2B5EF4-FFF2-40B4-BE49-F238E27FC236}">
                <a16:creationId xmlns:a16="http://schemas.microsoft.com/office/drawing/2014/main" id="{D2E65F4A-246C-5D29-D9AF-F4C013642B13}"/>
              </a:ext>
            </a:extLst>
          </p:cNvPr>
          <p:cNvCxnSpPr>
            <a:cxnSpLocks/>
          </p:cNvCxnSpPr>
          <p:nvPr/>
        </p:nvCxnSpPr>
        <p:spPr>
          <a:xfrm>
            <a:off x="602409" y="3547686"/>
            <a:ext cx="372895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1818EB-DD1B-FDBA-2E52-F6431AC77893}"/>
              </a:ext>
            </a:extLst>
          </p:cNvPr>
          <p:cNvCxnSpPr>
            <a:cxnSpLocks/>
          </p:cNvCxnSpPr>
          <p:nvPr/>
        </p:nvCxnSpPr>
        <p:spPr>
          <a:xfrm>
            <a:off x="7507921" y="3547686"/>
            <a:ext cx="381637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11ED808-9AA2-7012-3CAB-793B69C1A18A}"/>
              </a:ext>
            </a:extLst>
          </p:cNvPr>
          <p:cNvSpPr/>
          <p:nvPr/>
        </p:nvSpPr>
        <p:spPr>
          <a:xfrm>
            <a:off x="7952040" y="3832277"/>
            <a:ext cx="3049055" cy="461665"/>
          </a:xfrm>
          <a:prstGeom prst="rect">
            <a:avLst/>
          </a:prstGeom>
        </p:spPr>
        <p:txBody>
          <a:bodyPr wrap="square">
            <a:spAutoFit/>
          </a:bodyPr>
          <a:lstStyle/>
          <a:p>
            <a:r>
              <a:rPr lang="en-US" sz="2400" b="1">
                <a:latin typeface="Gotham HTF" pitchFamily="50" charset="0"/>
              </a:rPr>
              <a:t>Educate</a:t>
            </a:r>
            <a:endParaRPr lang="en-US" sz="2200" b="1">
              <a:solidFill>
                <a:schemeClr val="tx2"/>
              </a:solidFill>
              <a:latin typeface="+mj-lt"/>
              <a:ea typeface="Roboto Medium" panose="02000000000000000000" pitchFamily="2" charset="0"/>
              <a:cs typeface="Arial" panose="020B0604020202020204" pitchFamily="34" charset="0"/>
            </a:endParaRPr>
          </a:p>
        </p:txBody>
      </p:sp>
      <p:sp>
        <p:nvSpPr>
          <p:cNvPr id="32" name="Rectangle 31">
            <a:extLst>
              <a:ext uri="{FF2B5EF4-FFF2-40B4-BE49-F238E27FC236}">
                <a16:creationId xmlns:a16="http://schemas.microsoft.com/office/drawing/2014/main" id="{36115DF2-B022-3362-3367-5AA63940CCB0}"/>
              </a:ext>
            </a:extLst>
          </p:cNvPr>
          <p:cNvSpPr/>
          <p:nvPr/>
        </p:nvSpPr>
        <p:spPr>
          <a:xfrm>
            <a:off x="555698" y="3806490"/>
            <a:ext cx="4284909" cy="461665"/>
          </a:xfrm>
          <a:prstGeom prst="rect">
            <a:avLst/>
          </a:prstGeom>
        </p:spPr>
        <p:txBody>
          <a:bodyPr wrap="square" lIns="91440" tIns="45720" rIns="91440" bIns="45720" anchor="t">
            <a:spAutoFit/>
          </a:bodyPr>
          <a:lstStyle/>
          <a:p>
            <a:r>
              <a:rPr lang="en-US" sz="2400" b="1">
                <a:latin typeface="Gotham HTF" pitchFamily="50" charset="0"/>
              </a:rPr>
              <a:t>Advance</a:t>
            </a:r>
            <a:endParaRPr lang="en-US" sz="2200" b="1">
              <a:solidFill>
                <a:schemeClr val="tx2"/>
              </a:solidFill>
              <a:latin typeface="+mj-lt"/>
              <a:ea typeface="Roboto Medium" panose="02000000000000000000" pitchFamily="2" charset="0"/>
              <a:cs typeface="Arial" panose="020B0604020202020204" pitchFamily="34" charset="0"/>
            </a:endParaRPr>
          </a:p>
        </p:txBody>
      </p:sp>
      <p:sp>
        <p:nvSpPr>
          <p:cNvPr id="11" name="Oval 10">
            <a:extLst>
              <a:ext uri="{FF2B5EF4-FFF2-40B4-BE49-F238E27FC236}">
                <a16:creationId xmlns:a16="http://schemas.microsoft.com/office/drawing/2014/main" id="{0DD403F4-46B9-376E-9573-63732CA04748}"/>
              </a:ext>
            </a:extLst>
          </p:cNvPr>
          <p:cNvSpPr/>
          <p:nvPr/>
        </p:nvSpPr>
        <p:spPr>
          <a:xfrm>
            <a:off x="4627013" y="2237619"/>
            <a:ext cx="2620133" cy="2620133"/>
          </a:xfrm>
          <a:prstGeom prst="ellipse">
            <a:avLst/>
          </a:prstGeom>
          <a:noFill/>
          <a:ln w="412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5D4CF8C8-EB64-FF76-D1B5-08CB180A0EA3}"/>
              </a:ext>
            </a:extLst>
          </p:cNvPr>
          <p:cNvSpPr/>
          <p:nvPr/>
        </p:nvSpPr>
        <p:spPr>
          <a:xfrm rot="5400000">
            <a:off x="4142124" y="1907531"/>
            <a:ext cx="1379855" cy="1379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BFDCC446-55F0-77F4-1E60-6C6CDE601E7F}"/>
              </a:ext>
            </a:extLst>
          </p:cNvPr>
          <p:cNvSpPr/>
          <p:nvPr/>
        </p:nvSpPr>
        <p:spPr>
          <a:xfrm rot="5400000">
            <a:off x="6370526" y="1907531"/>
            <a:ext cx="1379855" cy="1379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Oval 28">
            <a:extLst>
              <a:ext uri="{FF2B5EF4-FFF2-40B4-BE49-F238E27FC236}">
                <a16:creationId xmlns:a16="http://schemas.microsoft.com/office/drawing/2014/main" id="{9C744B4D-A228-1094-571B-DD2B0E3DC59D}"/>
              </a:ext>
            </a:extLst>
          </p:cNvPr>
          <p:cNvSpPr/>
          <p:nvPr/>
        </p:nvSpPr>
        <p:spPr>
          <a:xfrm>
            <a:off x="4142124" y="3773134"/>
            <a:ext cx="1379855" cy="1379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Oval 29">
            <a:extLst>
              <a:ext uri="{FF2B5EF4-FFF2-40B4-BE49-F238E27FC236}">
                <a16:creationId xmlns:a16="http://schemas.microsoft.com/office/drawing/2014/main" id="{6420CC02-A5B6-0D50-4137-BD9FD1FC2D13}"/>
              </a:ext>
            </a:extLst>
          </p:cNvPr>
          <p:cNvSpPr/>
          <p:nvPr/>
        </p:nvSpPr>
        <p:spPr>
          <a:xfrm rot="5400000">
            <a:off x="6352180" y="3807985"/>
            <a:ext cx="1379855" cy="1379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33" name="Picture 32">
            <a:extLst>
              <a:ext uri="{FF2B5EF4-FFF2-40B4-BE49-F238E27FC236}">
                <a16:creationId xmlns:a16="http://schemas.microsoft.com/office/drawing/2014/main" id="{6821817B-1AB3-EAA6-C434-3FAD94BF5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6806" y="2144478"/>
            <a:ext cx="600336" cy="856545"/>
          </a:xfrm>
          <a:prstGeom prst="rect">
            <a:avLst/>
          </a:prstGeom>
        </p:spPr>
      </p:pic>
      <p:pic>
        <p:nvPicPr>
          <p:cNvPr id="34" name="Picture 33">
            <a:extLst>
              <a:ext uri="{FF2B5EF4-FFF2-40B4-BE49-F238E27FC236}">
                <a16:creationId xmlns:a16="http://schemas.microsoft.com/office/drawing/2014/main" id="{1CD41FAD-F61F-A462-3EC8-CE380226B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2504" y="2156896"/>
            <a:ext cx="856545" cy="856545"/>
          </a:xfrm>
          <a:prstGeom prst="rect">
            <a:avLst/>
          </a:prstGeom>
        </p:spPr>
      </p:pic>
      <p:pic>
        <p:nvPicPr>
          <p:cNvPr id="35" name="Picture 34">
            <a:extLst>
              <a:ext uri="{FF2B5EF4-FFF2-40B4-BE49-F238E27FC236}">
                <a16:creationId xmlns:a16="http://schemas.microsoft.com/office/drawing/2014/main" id="{20732A4F-02D9-D55C-667C-9998E7C681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951" y="3926669"/>
            <a:ext cx="976533" cy="913218"/>
          </a:xfrm>
          <a:prstGeom prst="rect">
            <a:avLst/>
          </a:prstGeom>
        </p:spPr>
      </p:pic>
      <p:pic>
        <p:nvPicPr>
          <p:cNvPr id="40" name="Graphic 39" descr="Chevron arrows with solid fill">
            <a:extLst>
              <a:ext uri="{FF2B5EF4-FFF2-40B4-BE49-F238E27FC236}">
                <a16:creationId xmlns:a16="http://schemas.microsoft.com/office/drawing/2014/main" id="{8BEB7759-64D8-ED9C-2CF7-470BA8C6C7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344676" y="3921582"/>
            <a:ext cx="1048894" cy="1048894"/>
          </a:xfrm>
          <a:prstGeom prst="rect">
            <a:avLst/>
          </a:prstGeom>
        </p:spPr>
      </p:pic>
    </p:spTree>
    <p:extLst>
      <p:ext uri="{BB962C8B-B14F-4D97-AF65-F5344CB8AC3E}">
        <p14:creationId xmlns:p14="http://schemas.microsoft.com/office/powerpoint/2010/main" val="381282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E65F-75C7-16F3-50B3-793CC41418CC}"/>
              </a:ext>
            </a:extLst>
          </p:cNvPr>
          <p:cNvSpPr>
            <a:spLocks noGrp="1"/>
          </p:cNvSpPr>
          <p:nvPr>
            <p:ph type="title"/>
          </p:nvPr>
        </p:nvSpPr>
        <p:spPr>
          <a:xfrm>
            <a:off x="601134" y="558193"/>
            <a:ext cx="4174973" cy="985520"/>
          </a:xfrm>
        </p:spPr>
        <p:txBody>
          <a:bodyPr>
            <a:normAutofit fontScale="90000"/>
          </a:bodyPr>
          <a:lstStyle/>
          <a:p>
            <a:r>
              <a:rPr lang="en-US" sz="3200" dirty="0"/>
              <a:t>NAFCU/PAC policy priorities</a:t>
            </a:r>
          </a:p>
        </p:txBody>
      </p:sp>
      <p:sp>
        <p:nvSpPr>
          <p:cNvPr id="3" name="TextBox 2">
            <a:extLst>
              <a:ext uri="{FF2B5EF4-FFF2-40B4-BE49-F238E27FC236}">
                <a16:creationId xmlns:a16="http://schemas.microsoft.com/office/drawing/2014/main" id="{89FFA47A-FEA6-0451-002A-DBE4B0B87C05}"/>
              </a:ext>
            </a:extLst>
          </p:cNvPr>
          <p:cNvSpPr txBox="1"/>
          <p:nvPr/>
        </p:nvSpPr>
        <p:spPr>
          <a:xfrm>
            <a:off x="6607444" y="3564498"/>
            <a:ext cx="4469228" cy="369332"/>
          </a:xfrm>
          <a:prstGeom prst="rect">
            <a:avLst/>
          </a:prstGeom>
          <a:noFill/>
        </p:spPr>
        <p:txBody>
          <a:bodyPr wrap="square" rtlCol="0">
            <a:spAutoFit/>
          </a:bodyPr>
          <a:lstStyle/>
          <a:p>
            <a:r>
              <a:rPr lang="en-US" b="1">
                <a:latin typeface="Gotham HTF Book" pitchFamily="50" charset="0"/>
              </a:rPr>
              <a:t>Data Protection</a:t>
            </a:r>
          </a:p>
        </p:txBody>
      </p:sp>
      <p:sp>
        <p:nvSpPr>
          <p:cNvPr id="30" name="TextBox 29">
            <a:extLst>
              <a:ext uri="{FF2B5EF4-FFF2-40B4-BE49-F238E27FC236}">
                <a16:creationId xmlns:a16="http://schemas.microsoft.com/office/drawing/2014/main" id="{243FFC9B-6DF1-9937-4781-92217EF3D22B}"/>
              </a:ext>
            </a:extLst>
          </p:cNvPr>
          <p:cNvSpPr txBox="1"/>
          <p:nvPr/>
        </p:nvSpPr>
        <p:spPr>
          <a:xfrm>
            <a:off x="7673116" y="866633"/>
            <a:ext cx="2665926" cy="369332"/>
          </a:xfrm>
          <a:prstGeom prst="rect">
            <a:avLst/>
          </a:prstGeom>
          <a:noFill/>
        </p:spPr>
        <p:txBody>
          <a:bodyPr wrap="square">
            <a:spAutoFit/>
          </a:bodyPr>
          <a:lstStyle/>
          <a:p>
            <a:r>
              <a:rPr lang="en-US" b="1">
                <a:latin typeface="Gotham HTF Book" pitchFamily="50" charset="0"/>
              </a:rPr>
              <a:t>Tax Issues</a:t>
            </a:r>
          </a:p>
        </p:txBody>
      </p:sp>
      <p:sp>
        <p:nvSpPr>
          <p:cNvPr id="34" name="TextBox 33">
            <a:extLst>
              <a:ext uri="{FF2B5EF4-FFF2-40B4-BE49-F238E27FC236}">
                <a16:creationId xmlns:a16="http://schemas.microsoft.com/office/drawing/2014/main" id="{4D9CF700-F971-0DE7-2BBA-86133C012DEC}"/>
              </a:ext>
            </a:extLst>
          </p:cNvPr>
          <p:cNvSpPr txBox="1"/>
          <p:nvPr/>
        </p:nvSpPr>
        <p:spPr>
          <a:xfrm>
            <a:off x="7070585" y="2153765"/>
            <a:ext cx="4348631" cy="369332"/>
          </a:xfrm>
          <a:prstGeom prst="rect">
            <a:avLst/>
          </a:prstGeom>
          <a:noFill/>
        </p:spPr>
        <p:txBody>
          <a:bodyPr wrap="square">
            <a:spAutoFit/>
          </a:bodyPr>
          <a:lstStyle/>
          <a:p>
            <a:r>
              <a:rPr lang="en-US" b="1">
                <a:latin typeface="Gotham HTF Book" pitchFamily="50" charset="0"/>
              </a:rPr>
              <a:t>Regulatory Relief</a:t>
            </a:r>
          </a:p>
        </p:txBody>
      </p:sp>
      <p:sp>
        <p:nvSpPr>
          <p:cNvPr id="38" name="TextBox 37">
            <a:extLst>
              <a:ext uri="{FF2B5EF4-FFF2-40B4-BE49-F238E27FC236}">
                <a16:creationId xmlns:a16="http://schemas.microsoft.com/office/drawing/2014/main" id="{20AB765D-6F85-7569-8470-367476484C92}"/>
              </a:ext>
            </a:extLst>
          </p:cNvPr>
          <p:cNvSpPr txBox="1"/>
          <p:nvPr/>
        </p:nvSpPr>
        <p:spPr>
          <a:xfrm>
            <a:off x="6069774" y="5021765"/>
            <a:ext cx="5034073" cy="369332"/>
          </a:xfrm>
          <a:prstGeom prst="rect">
            <a:avLst/>
          </a:prstGeom>
          <a:noFill/>
        </p:spPr>
        <p:txBody>
          <a:bodyPr wrap="square">
            <a:spAutoFit/>
          </a:bodyPr>
          <a:lstStyle/>
          <a:p>
            <a:r>
              <a:rPr lang="en-US" b="1">
                <a:latin typeface="Gotham HTF Book" pitchFamily="50" charset="0"/>
              </a:rPr>
              <a:t>Housing Finance Reform</a:t>
            </a:r>
          </a:p>
        </p:txBody>
      </p:sp>
      <p:grpSp>
        <p:nvGrpSpPr>
          <p:cNvPr id="6" name="Group 5">
            <a:extLst>
              <a:ext uri="{FF2B5EF4-FFF2-40B4-BE49-F238E27FC236}">
                <a16:creationId xmlns:a16="http://schemas.microsoft.com/office/drawing/2014/main" id="{5D081D8E-7569-2461-656F-31DB7B2D6D0C}"/>
              </a:ext>
            </a:extLst>
          </p:cNvPr>
          <p:cNvGrpSpPr>
            <a:grpSpLocks noChangeAspect="1"/>
          </p:cNvGrpSpPr>
          <p:nvPr/>
        </p:nvGrpSpPr>
        <p:grpSpPr>
          <a:xfrm>
            <a:off x="5422940" y="1745397"/>
            <a:ext cx="1749771" cy="1188720"/>
            <a:chOff x="5206675" y="2475026"/>
            <a:chExt cx="1450664" cy="985520"/>
          </a:xfrm>
        </p:grpSpPr>
        <p:sp>
          <p:nvSpPr>
            <p:cNvPr id="44" name="Flowchart: Data 43">
              <a:extLst>
                <a:ext uri="{FF2B5EF4-FFF2-40B4-BE49-F238E27FC236}">
                  <a16:creationId xmlns:a16="http://schemas.microsoft.com/office/drawing/2014/main" id="{C7D51EF9-C52F-1DD3-7697-5237574725A0}"/>
                </a:ext>
              </a:extLst>
            </p:cNvPr>
            <p:cNvSpPr/>
            <p:nvPr/>
          </p:nvSpPr>
          <p:spPr>
            <a:xfrm>
              <a:off x="5206675" y="2475026"/>
              <a:ext cx="1450664" cy="985520"/>
            </a:xfrm>
            <a:prstGeom prst="flowChartInputOutpu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Gavel with solid fill">
              <a:extLst>
                <a:ext uri="{FF2B5EF4-FFF2-40B4-BE49-F238E27FC236}">
                  <a16:creationId xmlns:a16="http://schemas.microsoft.com/office/drawing/2014/main" id="{5B215342-5BA7-06C3-831F-49790728C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2473" y="2507567"/>
              <a:ext cx="914400" cy="914400"/>
            </a:xfrm>
            <a:prstGeom prst="rect">
              <a:avLst/>
            </a:prstGeom>
          </p:spPr>
        </p:pic>
      </p:grpSp>
      <p:grpSp>
        <p:nvGrpSpPr>
          <p:cNvPr id="7" name="Group 6">
            <a:extLst>
              <a:ext uri="{FF2B5EF4-FFF2-40B4-BE49-F238E27FC236}">
                <a16:creationId xmlns:a16="http://schemas.microsoft.com/office/drawing/2014/main" id="{74354481-0674-CA4F-DB64-F5D32A008D6B}"/>
              </a:ext>
            </a:extLst>
          </p:cNvPr>
          <p:cNvGrpSpPr>
            <a:grpSpLocks noChangeAspect="1"/>
          </p:cNvGrpSpPr>
          <p:nvPr/>
        </p:nvGrpSpPr>
        <p:grpSpPr>
          <a:xfrm>
            <a:off x="4871471" y="3156130"/>
            <a:ext cx="1749771" cy="1188720"/>
            <a:chOff x="7299354" y="2491707"/>
            <a:chExt cx="1450664" cy="985520"/>
          </a:xfrm>
        </p:grpSpPr>
        <p:sp>
          <p:nvSpPr>
            <p:cNvPr id="46" name="Flowchart: Data 45">
              <a:extLst>
                <a:ext uri="{FF2B5EF4-FFF2-40B4-BE49-F238E27FC236}">
                  <a16:creationId xmlns:a16="http://schemas.microsoft.com/office/drawing/2014/main" id="{D0DFF2E1-1CB8-B5D4-E724-DB906D7491CC}"/>
                </a:ext>
              </a:extLst>
            </p:cNvPr>
            <p:cNvSpPr/>
            <p:nvPr/>
          </p:nvSpPr>
          <p:spPr>
            <a:xfrm>
              <a:off x="7299354" y="2491707"/>
              <a:ext cx="1450664" cy="985520"/>
            </a:xfrm>
            <a:prstGeom prst="flowChartInputOutpu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Medieval Armor with solid fill">
              <a:extLst>
                <a:ext uri="{FF2B5EF4-FFF2-40B4-BE49-F238E27FC236}">
                  <a16:creationId xmlns:a16="http://schemas.microsoft.com/office/drawing/2014/main" id="{970F3119-595C-B6E3-354E-7E86DAE250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1766" y="2546146"/>
              <a:ext cx="914400" cy="914400"/>
            </a:xfrm>
            <a:prstGeom prst="rect">
              <a:avLst/>
            </a:prstGeom>
          </p:spPr>
        </p:pic>
      </p:grpSp>
      <p:grpSp>
        <p:nvGrpSpPr>
          <p:cNvPr id="8" name="Group 7">
            <a:extLst>
              <a:ext uri="{FF2B5EF4-FFF2-40B4-BE49-F238E27FC236}">
                <a16:creationId xmlns:a16="http://schemas.microsoft.com/office/drawing/2014/main" id="{34DC6FB8-9A25-675C-6F78-444A217D04D5}"/>
              </a:ext>
            </a:extLst>
          </p:cNvPr>
          <p:cNvGrpSpPr>
            <a:grpSpLocks noChangeAspect="1"/>
          </p:cNvGrpSpPr>
          <p:nvPr/>
        </p:nvGrpSpPr>
        <p:grpSpPr>
          <a:xfrm>
            <a:off x="4320003" y="4608246"/>
            <a:ext cx="1749771" cy="1188720"/>
            <a:chOff x="9392033" y="2489994"/>
            <a:chExt cx="1450664" cy="985520"/>
          </a:xfrm>
        </p:grpSpPr>
        <p:sp>
          <p:nvSpPr>
            <p:cNvPr id="47" name="Flowchart: Data 46">
              <a:extLst>
                <a:ext uri="{FF2B5EF4-FFF2-40B4-BE49-F238E27FC236}">
                  <a16:creationId xmlns:a16="http://schemas.microsoft.com/office/drawing/2014/main" id="{C92D7C7E-35DF-43EF-A72D-9B11C57751CC}"/>
                </a:ext>
              </a:extLst>
            </p:cNvPr>
            <p:cNvSpPr/>
            <p:nvPr/>
          </p:nvSpPr>
          <p:spPr>
            <a:xfrm>
              <a:off x="9392033" y="2489994"/>
              <a:ext cx="1450664" cy="985520"/>
            </a:xfrm>
            <a:prstGeom prst="flowChartInputOutpu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Mortgage with solid fill">
              <a:extLst>
                <a:ext uri="{FF2B5EF4-FFF2-40B4-BE49-F238E27FC236}">
                  <a16:creationId xmlns:a16="http://schemas.microsoft.com/office/drawing/2014/main" id="{40FA9409-6DDD-6261-9CF6-C5EF887478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60165" y="2521980"/>
              <a:ext cx="914400" cy="914400"/>
            </a:xfrm>
            <a:prstGeom prst="rect">
              <a:avLst/>
            </a:prstGeom>
          </p:spPr>
        </p:pic>
      </p:grpSp>
      <p:grpSp>
        <p:nvGrpSpPr>
          <p:cNvPr id="5" name="Group 4">
            <a:extLst>
              <a:ext uri="{FF2B5EF4-FFF2-40B4-BE49-F238E27FC236}">
                <a16:creationId xmlns:a16="http://schemas.microsoft.com/office/drawing/2014/main" id="{A1084DA7-E686-6595-536A-427CC5AB8040}"/>
              </a:ext>
            </a:extLst>
          </p:cNvPr>
          <p:cNvGrpSpPr>
            <a:grpSpLocks noChangeAspect="1"/>
          </p:cNvGrpSpPr>
          <p:nvPr/>
        </p:nvGrpSpPr>
        <p:grpSpPr>
          <a:xfrm>
            <a:off x="5923345" y="334664"/>
            <a:ext cx="1749771" cy="1188720"/>
            <a:chOff x="4104483" y="2277576"/>
            <a:chExt cx="1450664" cy="985520"/>
          </a:xfrm>
        </p:grpSpPr>
        <p:sp>
          <p:nvSpPr>
            <p:cNvPr id="45" name="Flowchart: Data 44">
              <a:extLst>
                <a:ext uri="{FF2B5EF4-FFF2-40B4-BE49-F238E27FC236}">
                  <a16:creationId xmlns:a16="http://schemas.microsoft.com/office/drawing/2014/main" id="{66360A20-84A8-5B91-B867-80FD99D4EF29}"/>
                </a:ext>
              </a:extLst>
            </p:cNvPr>
            <p:cNvSpPr/>
            <p:nvPr/>
          </p:nvSpPr>
          <p:spPr>
            <a:xfrm>
              <a:off x="4104483" y="2277576"/>
              <a:ext cx="1450664" cy="985520"/>
            </a:xfrm>
            <a:prstGeom prst="flowChartInputOutpu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06D9D3D-38B6-5FAF-EACC-F7E06114F7AF}"/>
                </a:ext>
              </a:extLst>
            </p:cNvPr>
            <p:cNvGrpSpPr/>
            <p:nvPr/>
          </p:nvGrpSpPr>
          <p:grpSpPr>
            <a:xfrm>
              <a:off x="4380180" y="2332694"/>
              <a:ext cx="899271" cy="875285"/>
              <a:chOff x="5638800" y="2971800"/>
              <a:chExt cx="914400" cy="914400"/>
            </a:xfrm>
          </p:grpSpPr>
          <p:pic>
            <p:nvPicPr>
              <p:cNvPr id="16" name="Graphic 15" descr="Tax with solid fill">
                <a:extLst>
                  <a:ext uri="{FF2B5EF4-FFF2-40B4-BE49-F238E27FC236}">
                    <a16:creationId xmlns:a16="http://schemas.microsoft.com/office/drawing/2014/main" id="{5514637F-F049-8385-4633-D0419024D3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sp>
            <p:nvSpPr>
              <p:cNvPr id="33" name="Rectangle 32">
                <a:extLst>
                  <a:ext uri="{FF2B5EF4-FFF2-40B4-BE49-F238E27FC236}">
                    <a16:creationId xmlns:a16="http://schemas.microsoft.com/office/drawing/2014/main" id="{339D73BB-FDA1-8B78-0A2F-138F419A86DD}"/>
                  </a:ext>
                </a:extLst>
              </p:cNvPr>
              <p:cNvSpPr/>
              <p:nvPr/>
            </p:nvSpPr>
            <p:spPr>
              <a:xfrm>
                <a:off x="5926412" y="3393420"/>
                <a:ext cx="385011" cy="29168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C842807F-29E0-5C1F-D67F-54D5D8F8D176}"/>
              </a:ext>
            </a:extLst>
          </p:cNvPr>
          <p:cNvSpPr txBox="1"/>
          <p:nvPr/>
        </p:nvSpPr>
        <p:spPr>
          <a:xfrm>
            <a:off x="680878" y="1803499"/>
            <a:ext cx="3725770" cy="3139321"/>
          </a:xfrm>
          <a:prstGeom prst="rect">
            <a:avLst/>
          </a:prstGeom>
          <a:noFill/>
        </p:spPr>
        <p:txBody>
          <a:bodyPr wrap="square" rtlCol="0">
            <a:spAutoFit/>
          </a:bodyPr>
          <a:lstStyle/>
          <a:p>
            <a:r>
              <a:rPr lang="en-US"/>
              <a:t>The NAFCU Government Relations team is dedicated to the relentless pursuit of a favorable financial and regulatory environment.  </a:t>
            </a:r>
          </a:p>
          <a:p>
            <a:endParaRPr lang="en-US"/>
          </a:p>
          <a:p>
            <a:r>
              <a:rPr lang="en-US"/>
              <a:t>We proactively engage on issues that can advance the credit union movement and seek to mitigate threats to our operations and the communities we serve.</a:t>
            </a:r>
          </a:p>
          <a:p>
            <a:endParaRPr lang="en-US"/>
          </a:p>
        </p:txBody>
      </p:sp>
      <p:sp>
        <p:nvSpPr>
          <p:cNvPr id="14" name="Arrow: Pentagon 13">
            <a:extLst>
              <a:ext uri="{FF2B5EF4-FFF2-40B4-BE49-F238E27FC236}">
                <a16:creationId xmlns:a16="http://schemas.microsoft.com/office/drawing/2014/main" id="{9F2EE585-D0F8-C827-95BF-93C7C21400A9}"/>
              </a:ext>
            </a:extLst>
          </p:cNvPr>
          <p:cNvSpPr/>
          <p:nvPr/>
        </p:nvSpPr>
        <p:spPr>
          <a:xfrm>
            <a:off x="680878" y="4982773"/>
            <a:ext cx="2646784" cy="444719"/>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Issues include:</a:t>
            </a:r>
          </a:p>
        </p:txBody>
      </p:sp>
    </p:spTree>
    <p:extLst>
      <p:ext uri="{BB962C8B-B14F-4D97-AF65-F5344CB8AC3E}">
        <p14:creationId xmlns:p14="http://schemas.microsoft.com/office/powerpoint/2010/main" val="124729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black and white logo&#10;&#10;Description automatically generated">
            <a:extLst>
              <a:ext uri="{FF2B5EF4-FFF2-40B4-BE49-F238E27FC236}">
                <a16:creationId xmlns:a16="http://schemas.microsoft.com/office/drawing/2014/main" id="{4086F49E-E5D9-EE70-3B9E-730F1F71B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009" y="2442512"/>
            <a:ext cx="2695666" cy="1822054"/>
          </a:xfrm>
          <a:prstGeom prst="rect">
            <a:avLst/>
          </a:prstGeom>
        </p:spPr>
      </p:pic>
      <p:sp>
        <p:nvSpPr>
          <p:cNvPr id="2" name="Title 1">
            <a:extLst>
              <a:ext uri="{FF2B5EF4-FFF2-40B4-BE49-F238E27FC236}">
                <a16:creationId xmlns:a16="http://schemas.microsoft.com/office/drawing/2014/main" id="{C04AE65F-75C7-16F3-50B3-793CC41418CC}"/>
              </a:ext>
            </a:extLst>
          </p:cNvPr>
          <p:cNvSpPr>
            <a:spLocks noGrp="1"/>
          </p:cNvSpPr>
          <p:nvPr>
            <p:ph type="title"/>
          </p:nvPr>
        </p:nvSpPr>
        <p:spPr/>
        <p:txBody>
          <a:bodyPr>
            <a:normAutofit/>
          </a:bodyPr>
          <a:lstStyle/>
          <a:p>
            <a:r>
              <a:rPr lang="en-US" sz="3200" dirty="0"/>
              <a:t>NAFCU/PAC contributions</a:t>
            </a:r>
          </a:p>
        </p:txBody>
      </p:sp>
      <p:sp>
        <p:nvSpPr>
          <p:cNvPr id="10" name="TextBox 9">
            <a:extLst>
              <a:ext uri="{FF2B5EF4-FFF2-40B4-BE49-F238E27FC236}">
                <a16:creationId xmlns:a16="http://schemas.microsoft.com/office/drawing/2014/main" id="{611A7F7E-5513-91D3-B7EA-1AA1B1AF258A}"/>
              </a:ext>
            </a:extLst>
          </p:cNvPr>
          <p:cNvSpPr txBox="1"/>
          <p:nvPr/>
        </p:nvSpPr>
        <p:spPr>
          <a:xfrm>
            <a:off x="598039" y="1430495"/>
            <a:ext cx="2864007" cy="2308324"/>
          </a:xfrm>
          <a:prstGeom prst="rect">
            <a:avLst/>
          </a:prstGeom>
          <a:noFill/>
        </p:spPr>
        <p:txBody>
          <a:bodyPr wrap="square">
            <a:spAutoFit/>
          </a:bodyPr>
          <a:lstStyle/>
          <a:p>
            <a:r>
              <a:rPr lang="en-US" dirty="0">
                <a:latin typeface="Gotham HTF Book" pitchFamily="50" charset="0"/>
              </a:rPr>
              <a:t>NAFCU/PAC supports candidates who align with our advocacy goals to advance favorable policies for credit unions and mitigate risks to operations. </a:t>
            </a:r>
          </a:p>
        </p:txBody>
      </p:sp>
      <p:sp>
        <p:nvSpPr>
          <p:cNvPr id="13" name="TextBox 12">
            <a:extLst>
              <a:ext uri="{FF2B5EF4-FFF2-40B4-BE49-F238E27FC236}">
                <a16:creationId xmlns:a16="http://schemas.microsoft.com/office/drawing/2014/main" id="{50B776C6-4F9D-8B59-FFDD-EA8B12B2450E}"/>
              </a:ext>
            </a:extLst>
          </p:cNvPr>
          <p:cNvSpPr txBox="1"/>
          <p:nvPr/>
        </p:nvSpPr>
        <p:spPr>
          <a:xfrm>
            <a:off x="3246814" y="4291827"/>
            <a:ext cx="2088707" cy="646331"/>
          </a:xfrm>
          <a:prstGeom prst="rect">
            <a:avLst/>
          </a:prstGeom>
          <a:noFill/>
        </p:spPr>
        <p:txBody>
          <a:bodyPr wrap="square">
            <a:spAutoFit/>
          </a:bodyPr>
          <a:lstStyle/>
          <a:p>
            <a:pPr algn="r"/>
            <a:r>
              <a:rPr lang="en-US">
                <a:latin typeface="Gotham HTF Book" pitchFamily="50" charset="0"/>
              </a:rPr>
              <a:t>Leadership role in Congress</a:t>
            </a:r>
          </a:p>
        </p:txBody>
      </p:sp>
      <p:sp>
        <p:nvSpPr>
          <p:cNvPr id="17" name="TextBox 16">
            <a:extLst>
              <a:ext uri="{FF2B5EF4-FFF2-40B4-BE49-F238E27FC236}">
                <a16:creationId xmlns:a16="http://schemas.microsoft.com/office/drawing/2014/main" id="{56BECAF9-F27C-B6BC-ED30-FB0084ADF23C}"/>
              </a:ext>
            </a:extLst>
          </p:cNvPr>
          <p:cNvSpPr txBox="1"/>
          <p:nvPr/>
        </p:nvSpPr>
        <p:spPr>
          <a:xfrm>
            <a:off x="9340779" y="1781216"/>
            <a:ext cx="2447161" cy="1200329"/>
          </a:xfrm>
          <a:prstGeom prst="rect">
            <a:avLst/>
          </a:prstGeom>
          <a:noFill/>
        </p:spPr>
        <p:txBody>
          <a:bodyPr wrap="square">
            <a:spAutoFit/>
          </a:bodyPr>
          <a:lstStyle/>
          <a:p>
            <a:r>
              <a:rPr lang="en-US">
                <a:latin typeface="Gotham HTF Book" pitchFamily="50" charset="0"/>
              </a:rPr>
              <a:t>Reputable and known industry supporter and/or champion</a:t>
            </a:r>
          </a:p>
        </p:txBody>
      </p:sp>
      <p:sp>
        <p:nvSpPr>
          <p:cNvPr id="19" name="TextBox 18">
            <a:extLst>
              <a:ext uri="{FF2B5EF4-FFF2-40B4-BE49-F238E27FC236}">
                <a16:creationId xmlns:a16="http://schemas.microsoft.com/office/drawing/2014/main" id="{63E7CA9B-7E48-603E-5AA4-685876A59822}"/>
              </a:ext>
            </a:extLst>
          </p:cNvPr>
          <p:cNvSpPr txBox="1"/>
          <p:nvPr/>
        </p:nvSpPr>
        <p:spPr>
          <a:xfrm>
            <a:off x="9340780" y="4090882"/>
            <a:ext cx="2447160" cy="923330"/>
          </a:xfrm>
          <a:prstGeom prst="rect">
            <a:avLst/>
          </a:prstGeom>
          <a:noFill/>
        </p:spPr>
        <p:txBody>
          <a:bodyPr wrap="square">
            <a:spAutoFit/>
          </a:bodyPr>
          <a:lstStyle/>
          <a:p>
            <a:r>
              <a:rPr lang="en-US">
                <a:latin typeface="Gotham HTF Book" pitchFamily="50" charset="0"/>
              </a:rPr>
              <a:t>Serve on relevant committees to this industry </a:t>
            </a:r>
          </a:p>
        </p:txBody>
      </p:sp>
      <p:sp>
        <p:nvSpPr>
          <p:cNvPr id="44" name="Oval 43">
            <a:extLst>
              <a:ext uri="{FF2B5EF4-FFF2-40B4-BE49-F238E27FC236}">
                <a16:creationId xmlns:a16="http://schemas.microsoft.com/office/drawing/2014/main" id="{9E773B01-E0F6-AA5F-A042-13ABAAF0B754}"/>
              </a:ext>
            </a:extLst>
          </p:cNvPr>
          <p:cNvSpPr/>
          <p:nvPr/>
        </p:nvSpPr>
        <p:spPr>
          <a:xfrm>
            <a:off x="5354740" y="1469169"/>
            <a:ext cx="3928754" cy="3867804"/>
          </a:xfrm>
          <a:prstGeom prst="ellipse">
            <a:avLst/>
          </a:prstGeom>
          <a:noFill/>
          <a:ln w="190500">
            <a:solidFill>
              <a:schemeClr val="bg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grpSp>
        <p:nvGrpSpPr>
          <p:cNvPr id="8" name="Group 7">
            <a:extLst>
              <a:ext uri="{FF2B5EF4-FFF2-40B4-BE49-F238E27FC236}">
                <a16:creationId xmlns:a16="http://schemas.microsoft.com/office/drawing/2014/main" id="{E5F08F25-6033-18B5-9225-A1FCC98E8F42}"/>
              </a:ext>
            </a:extLst>
          </p:cNvPr>
          <p:cNvGrpSpPr/>
          <p:nvPr/>
        </p:nvGrpSpPr>
        <p:grpSpPr>
          <a:xfrm>
            <a:off x="5452063" y="1763774"/>
            <a:ext cx="1106809" cy="1106809"/>
            <a:chOff x="5208140" y="3153046"/>
            <a:chExt cx="1106809" cy="1106809"/>
          </a:xfrm>
        </p:grpSpPr>
        <p:sp>
          <p:nvSpPr>
            <p:cNvPr id="14" name="Oval 13">
              <a:extLst>
                <a:ext uri="{FF2B5EF4-FFF2-40B4-BE49-F238E27FC236}">
                  <a16:creationId xmlns:a16="http://schemas.microsoft.com/office/drawing/2014/main" id="{C3B82518-8E88-54DC-A652-D94FC922E420}"/>
                </a:ext>
              </a:extLst>
            </p:cNvPr>
            <p:cNvSpPr/>
            <p:nvPr/>
          </p:nvSpPr>
          <p:spPr>
            <a:xfrm>
              <a:off x="5208140" y="3153046"/>
              <a:ext cx="1106809" cy="1106809"/>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D690B8D-CE29-E97E-045B-6C37DCA25F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4100" y="3329006"/>
              <a:ext cx="754889" cy="754889"/>
            </a:xfrm>
            <a:prstGeom prst="rect">
              <a:avLst/>
            </a:prstGeom>
          </p:spPr>
        </p:pic>
      </p:grpSp>
      <p:grpSp>
        <p:nvGrpSpPr>
          <p:cNvPr id="4" name="Group 3">
            <a:extLst>
              <a:ext uri="{FF2B5EF4-FFF2-40B4-BE49-F238E27FC236}">
                <a16:creationId xmlns:a16="http://schemas.microsoft.com/office/drawing/2014/main" id="{553771C9-0B57-4553-F75C-210F7535C9BE}"/>
              </a:ext>
            </a:extLst>
          </p:cNvPr>
          <p:cNvGrpSpPr/>
          <p:nvPr/>
        </p:nvGrpSpPr>
        <p:grpSpPr>
          <a:xfrm>
            <a:off x="8157466" y="1781216"/>
            <a:ext cx="1106809" cy="1106809"/>
            <a:chOff x="6471214" y="992398"/>
            <a:chExt cx="1106809" cy="1106809"/>
          </a:xfrm>
        </p:grpSpPr>
        <p:sp>
          <p:nvSpPr>
            <p:cNvPr id="6" name="Oval 5">
              <a:extLst>
                <a:ext uri="{FF2B5EF4-FFF2-40B4-BE49-F238E27FC236}">
                  <a16:creationId xmlns:a16="http://schemas.microsoft.com/office/drawing/2014/main" id="{175D0C3C-B6D9-BD95-84E3-091492305DF9}"/>
                </a:ext>
              </a:extLst>
            </p:cNvPr>
            <p:cNvSpPr/>
            <p:nvPr/>
          </p:nvSpPr>
          <p:spPr>
            <a:xfrm>
              <a:off x="6471214" y="992398"/>
              <a:ext cx="1106809" cy="1106809"/>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694B8D5C-7C99-41D2-D9EA-ABE557626B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4329" y="1145513"/>
              <a:ext cx="800578" cy="800578"/>
            </a:xfrm>
            <a:prstGeom prst="rect">
              <a:avLst/>
            </a:prstGeom>
          </p:spPr>
        </p:pic>
      </p:grpSp>
      <p:grpSp>
        <p:nvGrpSpPr>
          <p:cNvPr id="5" name="Group 4">
            <a:extLst>
              <a:ext uri="{FF2B5EF4-FFF2-40B4-BE49-F238E27FC236}">
                <a16:creationId xmlns:a16="http://schemas.microsoft.com/office/drawing/2014/main" id="{F173D557-C23A-B0CE-5806-BD842B2C3F01}"/>
              </a:ext>
            </a:extLst>
          </p:cNvPr>
          <p:cNvGrpSpPr/>
          <p:nvPr/>
        </p:nvGrpSpPr>
        <p:grpSpPr>
          <a:xfrm>
            <a:off x="8157466" y="3999143"/>
            <a:ext cx="1106809" cy="1106809"/>
            <a:chOff x="8112492" y="3619992"/>
            <a:chExt cx="1106809" cy="1106809"/>
          </a:xfrm>
        </p:grpSpPr>
        <p:sp>
          <p:nvSpPr>
            <p:cNvPr id="7" name="Oval 6">
              <a:extLst>
                <a:ext uri="{FF2B5EF4-FFF2-40B4-BE49-F238E27FC236}">
                  <a16:creationId xmlns:a16="http://schemas.microsoft.com/office/drawing/2014/main" id="{02BD251D-157F-59CC-4D08-F2DF0BB8BEEE}"/>
                </a:ext>
              </a:extLst>
            </p:cNvPr>
            <p:cNvSpPr/>
            <p:nvPr/>
          </p:nvSpPr>
          <p:spPr>
            <a:xfrm>
              <a:off x="8112492" y="3619992"/>
              <a:ext cx="1106809" cy="1106809"/>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Gavel with solid fill">
              <a:extLst>
                <a:ext uri="{FF2B5EF4-FFF2-40B4-BE49-F238E27FC236}">
                  <a16:creationId xmlns:a16="http://schemas.microsoft.com/office/drawing/2014/main" id="{5EB8577A-06D4-7385-7C6F-8EEA7B3562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00851" y="3808351"/>
              <a:ext cx="730090" cy="730090"/>
            </a:xfrm>
            <a:prstGeom prst="rect">
              <a:avLst/>
            </a:prstGeom>
          </p:spPr>
        </p:pic>
      </p:grpSp>
      <p:sp>
        <p:nvSpPr>
          <p:cNvPr id="30" name="Oval 29">
            <a:extLst>
              <a:ext uri="{FF2B5EF4-FFF2-40B4-BE49-F238E27FC236}">
                <a16:creationId xmlns:a16="http://schemas.microsoft.com/office/drawing/2014/main" id="{81B21621-7133-2B25-D0DD-EEAF9FB38884}"/>
              </a:ext>
            </a:extLst>
          </p:cNvPr>
          <p:cNvSpPr/>
          <p:nvPr/>
        </p:nvSpPr>
        <p:spPr>
          <a:xfrm>
            <a:off x="5953560" y="2037514"/>
            <a:ext cx="2731115" cy="2731115"/>
          </a:xfrm>
          <a:prstGeom prst="ellipse">
            <a:avLst/>
          </a:prstGeom>
          <a:noFill/>
          <a:ln w="190500">
            <a:solidFill>
              <a:schemeClr val="accent2">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sp>
        <p:nvSpPr>
          <p:cNvPr id="3" name="Arrow: Pentagon 2">
            <a:extLst>
              <a:ext uri="{FF2B5EF4-FFF2-40B4-BE49-F238E27FC236}">
                <a16:creationId xmlns:a16="http://schemas.microsoft.com/office/drawing/2014/main" id="{97F4C8EF-07CC-B1CB-3278-A706BAC5D695}"/>
              </a:ext>
            </a:extLst>
          </p:cNvPr>
          <p:cNvSpPr/>
          <p:nvPr/>
        </p:nvSpPr>
        <p:spPr>
          <a:xfrm>
            <a:off x="598039" y="3985577"/>
            <a:ext cx="2741399" cy="1317418"/>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latin typeface="Gotham HTF Book" pitchFamily="50" charset="0"/>
              </a:rPr>
              <a:t>Candidates are carefully vetted based on the following contribution criteria:</a:t>
            </a:r>
          </a:p>
        </p:txBody>
      </p:sp>
      <p:grpSp>
        <p:nvGrpSpPr>
          <p:cNvPr id="9" name="Group 8">
            <a:extLst>
              <a:ext uri="{FF2B5EF4-FFF2-40B4-BE49-F238E27FC236}">
                <a16:creationId xmlns:a16="http://schemas.microsoft.com/office/drawing/2014/main" id="{1163AB4B-5D63-3B89-50F0-E254C64AB4D8}"/>
              </a:ext>
            </a:extLst>
          </p:cNvPr>
          <p:cNvGrpSpPr/>
          <p:nvPr/>
        </p:nvGrpSpPr>
        <p:grpSpPr>
          <a:xfrm>
            <a:off x="5452063" y="4090882"/>
            <a:ext cx="1106809" cy="1106809"/>
            <a:chOff x="5208140" y="3153046"/>
            <a:chExt cx="1106809" cy="1106809"/>
          </a:xfrm>
        </p:grpSpPr>
        <p:sp>
          <p:nvSpPr>
            <p:cNvPr id="11" name="Oval 10">
              <a:extLst>
                <a:ext uri="{FF2B5EF4-FFF2-40B4-BE49-F238E27FC236}">
                  <a16:creationId xmlns:a16="http://schemas.microsoft.com/office/drawing/2014/main" id="{9AF10EF5-9DD9-D450-4B3E-72FDF3F10D83}"/>
                </a:ext>
              </a:extLst>
            </p:cNvPr>
            <p:cNvSpPr/>
            <p:nvPr/>
          </p:nvSpPr>
          <p:spPr>
            <a:xfrm>
              <a:off x="5208140" y="3153046"/>
              <a:ext cx="1106809" cy="1106809"/>
            </a:xfrm>
            <a:prstGeom prst="ellipse">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185E949-D985-5BB5-50F7-1453EFA0D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4100" y="3329006"/>
              <a:ext cx="754889" cy="754889"/>
            </a:xfrm>
            <a:prstGeom prst="rect">
              <a:avLst/>
            </a:prstGeom>
          </p:spPr>
        </p:pic>
      </p:grpSp>
      <p:sp>
        <p:nvSpPr>
          <p:cNvPr id="16" name="TextBox 15">
            <a:extLst>
              <a:ext uri="{FF2B5EF4-FFF2-40B4-BE49-F238E27FC236}">
                <a16:creationId xmlns:a16="http://schemas.microsoft.com/office/drawing/2014/main" id="{E38EEC29-E672-D96F-EB0B-595813073F1D}"/>
              </a:ext>
            </a:extLst>
          </p:cNvPr>
          <p:cNvSpPr txBox="1"/>
          <p:nvPr/>
        </p:nvSpPr>
        <p:spPr>
          <a:xfrm>
            <a:off x="3200587" y="1790471"/>
            <a:ext cx="2088707" cy="923330"/>
          </a:xfrm>
          <a:prstGeom prst="rect">
            <a:avLst/>
          </a:prstGeom>
          <a:noFill/>
        </p:spPr>
        <p:txBody>
          <a:bodyPr wrap="square">
            <a:spAutoFit/>
          </a:bodyPr>
          <a:lstStyle/>
          <a:p>
            <a:pPr algn="r"/>
            <a:r>
              <a:rPr lang="en-US">
                <a:latin typeface="Gotham HTF Book" pitchFamily="50" charset="0"/>
              </a:rPr>
              <a:t>Member with large industry presence</a:t>
            </a:r>
          </a:p>
        </p:txBody>
      </p:sp>
    </p:spTree>
    <p:extLst>
      <p:ext uri="{BB962C8B-B14F-4D97-AF65-F5344CB8AC3E}">
        <p14:creationId xmlns:p14="http://schemas.microsoft.com/office/powerpoint/2010/main" val="283064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E25F-6B36-AAEB-522C-956AC4F80360}"/>
              </a:ext>
            </a:extLst>
          </p:cNvPr>
          <p:cNvSpPr>
            <a:spLocks noGrp="1"/>
          </p:cNvSpPr>
          <p:nvPr>
            <p:ph type="title"/>
          </p:nvPr>
        </p:nvSpPr>
        <p:spPr/>
        <p:txBody>
          <a:bodyPr/>
          <a:lstStyle/>
          <a:p>
            <a:r>
              <a:rPr lang="en-US" dirty="0"/>
              <a:t>Together, we can further the credit union movement</a:t>
            </a:r>
          </a:p>
        </p:txBody>
      </p:sp>
      <p:sp>
        <p:nvSpPr>
          <p:cNvPr id="3" name="Text Placeholder 2">
            <a:extLst>
              <a:ext uri="{FF2B5EF4-FFF2-40B4-BE49-F238E27FC236}">
                <a16:creationId xmlns:a16="http://schemas.microsoft.com/office/drawing/2014/main" id="{3F3002D7-6F86-A7A7-4E6E-B62C90365021}"/>
              </a:ext>
            </a:extLst>
          </p:cNvPr>
          <p:cNvSpPr>
            <a:spLocks noGrp="1"/>
          </p:cNvSpPr>
          <p:nvPr>
            <p:ph type="body" sz="quarter" idx="14"/>
          </p:nvPr>
        </p:nvSpPr>
        <p:spPr>
          <a:xfrm>
            <a:off x="1622323" y="2308123"/>
            <a:ext cx="6017342" cy="471948"/>
          </a:xfrm>
        </p:spPr>
        <p:txBody>
          <a:bodyPr>
            <a:noAutofit/>
          </a:bodyPr>
          <a:lstStyle/>
          <a:p>
            <a:r>
              <a:rPr lang="en-US" dirty="0"/>
              <a:t>Logon to NAFCUPAC.com or scan the QR code to make a voluntary contribution.</a:t>
            </a:r>
          </a:p>
        </p:txBody>
      </p:sp>
      <p:pic>
        <p:nvPicPr>
          <p:cNvPr id="5" name="Picture 4" descr="A qr code with a building in the center&#10;&#10;Description automatically generated">
            <a:extLst>
              <a:ext uri="{FF2B5EF4-FFF2-40B4-BE49-F238E27FC236}">
                <a16:creationId xmlns:a16="http://schemas.microsoft.com/office/drawing/2014/main" id="{9A5CAA73-F580-053B-C80E-1C9B4D5C3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305" y="1690830"/>
            <a:ext cx="3403360" cy="3403360"/>
          </a:xfrm>
          <a:prstGeom prst="rect">
            <a:avLst/>
          </a:prstGeom>
        </p:spPr>
      </p:pic>
      <p:sp>
        <p:nvSpPr>
          <p:cNvPr id="6" name="Parallelogram 5">
            <a:extLst>
              <a:ext uri="{FF2B5EF4-FFF2-40B4-BE49-F238E27FC236}">
                <a16:creationId xmlns:a16="http://schemas.microsoft.com/office/drawing/2014/main" id="{373B178B-55C8-5850-1D42-8DE081B9B4D3}"/>
              </a:ext>
            </a:extLst>
          </p:cNvPr>
          <p:cNvSpPr/>
          <p:nvPr/>
        </p:nvSpPr>
        <p:spPr>
          <a:xfrm>
            <a:off x="905407" y="2428569"/>
            <a:ext cx="559600" cy="471948"/>
          </a:xfrm>
          <a:prstGeom prst="parallelogram">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Text Placeholder 2">
            <a:extLst>
              <a:ext uri="{FF2B5EF4-FFF2-40B4-BE49-F238E27FC236}">
                <a16:creationId xmlns:a16="http://schemas.microsoft.com/office/drawing/2014/main" id="{051ECCD3-7771-A568-924A-3810EF469634}"/>
              </a:ext>
            </a:extLst>
          </p:cNvPr>
          <p:cNvSpPr txBox="1">
            <a:spLocks/>
          </p:cNvSpPr>
          <p:nvPr/>
        </p:nvSpPr>
        <p:spPr>
          <a:xfrm>
            <a:off x="1622323" y="3390901"/>
            <a:ext cx="6017342" cy="47194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spcAft>
                <a:spcPts val="400"/>
              </a:spcAft>
              <a:buFont typeface="Arial" panose="020B0604020202020204" pitchFamily="34" charset="0"/>
              <a:buNone/>
              <a:defRPr sz="1800" b="0" i="0" kern="1200">
                <a:solidFill>
                  <a:schemeClr val="tx1"/>
                </a:solidFill>
                <a:latin typeface="Gotham HTF Book" pitchFamily="2" charset="77"/>
                <a:ea typeface="+mn-ea"/>
                <a:cs typeface="+mn-cs"/>
              </a:defRPr>
            </a:lvl1pPr>
            <a:lvl2pPr marL="6858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2pPr>
            <a:lvl3pPr marL="11430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3pPr>
            <a:lvl4pPr marL="16002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4pPr>
            <a:lvl5pPr marL="20574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the dollar amount and method.</a:t>
            </a:r>
          </a:p>
        </p:txBody>
      </p:sp>
      <p:sp>
        <p:nvSpPr>
          <p:cNvPr id="8" name="Parallelogram 7">
            <a:extLst>
              <a:ext uri="{FF2B5EF4-FFF2-40B4-BE49-F238E27FC236}">
                <a16:creationId xmlns:a16="http://schemas.microsoft.com/office/drawing/2014/main" id="{B01A7782-CFC8-9D58-A6B6-8FDC06FB4E76}"/>
              </a:ext>
            </a:extLst>
          </p:cNvPr>
          <p:cNvSpPr/>
          <p:nvPr/>
        </p:nvSpPr>
        <p:spPr>
          <a:xfrm>
            <a:off x="905407" y="3390901"/>
            <a:ext cx="559600" cy="471948"/>
          </a:xfrm>
          <a:prstGeom prst="parallelogram">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9" name="Text Placeholder 2">
            <a:extLst>
              <a:ext uri="{FF2B5EF4-FFF2-40B4-BE49-F238E27FC236}">
                <a16:creationId xmlns:a16="http://schemas.microsoft.com/office/drawing/2014/main" id="{FC0425FD-909D-8AF4-C322-46D53D398A35}"/>
              </a:ext>
            </a:extLst>
          </p:cNvPr>
          <p:cNvSpPr txBox="1">
            <a:spLocks/>
          </p:cNvSpPr>
          <p:nvPr/>
        </p:nvSpPr>
        <p:spPr>
          <a:xfrm>
            <a:off x="1622323" y="4353233"/>
            <a:ext cx="6017342" cy="47194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spcAft>
                <a:spcPts val="400"/>
              </a:spcAft>
              <a:buFont typeface="Arial" panose="020B0604020202020204" pitchFamily="34" charset="0"/>
              <a:buNone/>
              <a:defRPr sz="1800" b="0" i="0" kern="1200">
                <a:solidFill>
                  <a:schemeClr val="tx1"/>
                </a:solidFill>
                <a:latin typeface="Gotham HTF Book" pitchFamily="2" charset="77"/>
                <a:ea typeface="+mn-ea"/>
                <a:cs typeface="+mn-cs"/>
              </a:defRPr>
            </a:lvl1pPr>
            <a:lvl2pPr marL="6858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2pPr>
            <a:lvl3pPr marL="11430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3pPr>
            <a:lvl4pPr marL="16002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4pPr>
            <a:lvl5pPr marL="2057400" indent="-228600" algn="l" defTabSz="731520" rtl="0" eaLnBrk="1" latinLnBrk="0" hangingPunct="1">
              <a:lnSpc>
                <a:spcPct val="90000"/>
              </a:lnSpc>
              <a:spcBef>
                <a:spcPts val="500"/>
              </a:spcBef>
              <a:buFont typeface="Arial" panose="020B0604020202020204" pitchFamily="34" charset="0"/>
              <a:buNone/>
              <a:defRPr sz="1800" b="0" i="0" kern="1200">
                <a:solidFill>
                  <a:schemeClr val="tx1"/>
                </a:solidFill>
                <a:latin typeface="Gotham HTF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Engage throughout the year with colleagues and the NAFCU team.</a:t>
            </a:r>
          </a:p>
        </p:txBody>
      </p:sp>
      <p:sp>
        <p:nvSpPr>
          <p:cNvPr id="10" name="Parallelogram 9">
            <a:extLst>
              <a:ext uri="{FF2B5EF4-FFF2-40B4-BE49-F238E27FC236}">
                <a16:creationId xmlns:a16="http://schemas.microsoft.com/office/drawing/2014/main" id="{2A2E55BB-98E3-87BE-E0E7-AB033D90001F}"/>
              </a:ext>
            </a:extLst>
          </p:cNvPr>
          <p:cNvSpPr/>
          <p:nvPr/>
        </p:nvSpPr>
        <p:spPr>
          <a:xfrm>
            <a:off x="905407" y="4353233"/>
            <a:ext cx="559600" cy="471948"/>
          </a:xfrm>
          <a:prstGeom prst="parallelogram">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400068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A68-CB66-2559-42DC-82AEDBE47449}"/>
              </a:ext>
            </a:extLst>
          </p:cNvPr>
          <p:cNvSpPr>
            <a:spLocks noGrp="1"/>
          </p:cNvSpPr>
          <p:nvPr>
            <p:ph type="title"/>
          </p:nvPr>
        </p:nvSpPr>
        <p:spPr/>
        <p:txBody>
          <a:bodyPr/>
          <a:lstStyle/>
          <a:p>
            <a:r>
              <a:rPr lang="en-US" dirty="0"/>
              <a:t>FEC REQUIRED DISCLAIMER</a:t>
            </a:r>
          </a:p>
        </p:txBody>
      </p:sp>
      <p:sp>
        <p:nvSpPr>
          <p:cNvPr id="3" name="Text Placeholder 2">
            <a:extLst>
              <a:ext uri="{FF2B5EF4-FFF2-40B4-BE49-F238E27FC236}">
                <a16:creationId xmlns:a16="http://schemas.microsoft.com/office/drawing/2014/main" id="{4F4999C5-43A3-11F0-0640-4986714B0E1C}"/>
              </a:ext>
            </a:extLst>
          </p:cNvPr>
          <p:cNvSpPr>
            <a:spLocks noGrp="1"/>
          </p:cNvSpPr>
          <p:nvPr>
            <p:ph type="body" sz="quarter" idx="14"/>
          </p:nvPr>
        </p:nvSpPr>
        <p:spPr/>
        <p:txBody>
          <a:bodyPr/>
          <a:lstStyle/>
          <a:p>
            <a:r>
              <a:rPr lang="en-US" sz="1800" kern="100" dirty="0">
                <a:effectLst/>
                <a:latin typeface="Gotham HTF Book" pitchFamily="50" charset="0"/>
                <a:ea typeface="Gotham HTF Book" pitchFamily="50" charset="0"/>
                <a:cs typeface="Times New Roman" panose="02020603050405020304" pitchFamily="18" charset="0"/>
              </a:rPr>
              <a:t>DISCLAIMER: Contributions to NAFCU/PAC are not deductible for Federal income tax purposes. Federal election law requires political committees to use best efforts to report the name, mailing address, occupation, and name of employer of individuals whose contributions exceed $200 during a calendar year. An individual may not contribute more than a total of $5,000 per calendar year to the committee. </a:t>
            </a:r>
            <a:r>
              <a:rPr lang="en-US" sz="1800" kern="100">
                <a:effectLst/>
                <a:latin typeface="Gotham HTF Book" pitchFamily="50" charset="0"/>
                <a:ea typeface="Gotham HTF Book" pitchFamily="50" charset="0"/>
                <a:cs typeface="Times New Roman" panose="02020603050405020304" pitchFamily="18" charset="0"/>
              </a:rPr>
              <a:t>Federal law prohibits contributions to the committee from the general treasury funds of a corporation, labor organizations or national banks (including corporate or other business entity credit cards), from any person contributing another's funds, from a Federal government contractor, or from a foreign national who lacks permanent resident status.</a:t>
            </a:r>
          </a:p>
        </p:txBody>
      </p:sp>
    </p:spTree>
    <p:extLst>
      <p:ext uri="{BB962C8B-B14F-4D97-AF65-F5344CB8AC3E}">
        <p14:creationId xmlns:p14="http://schemas.microsoft.com/office/powerpoint/2010/main" val="39671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DA68-CB66-2559-42DC-82AEDBE47449}"/>
              </a:ext>
            </a:extLst>
          </p:cNvPr>
          <p:cNvSpPr>
            <a:spLocks noGrp="1"/>
          </p:cNvSpPr>
          <p:nvPr>
            <p:ph type="title"/>
          </p:nvPr>
        </p:nvSpPr>
        <p:spPr/>
        <p:txBody>
          <a:bodyPr/>
          <a:lstStyle/>
          <a:p>
            <a:r>
              <a:rPr lang="en-US" dirty="0"/>
              <a:t>NAFCU/PAC TEAM</a:t>
            </a:r>
          </a:p>
        </p:txBody>
      </p:sp>
      <p:sp>
        <p:nvSpPr>
          <p:cNvPr id="6" name="Flowchart: Data 5">
            <a:extLst>
              <a:ext uri="{FF2B5EF4-FFF2-40B4-BE49-F238E27FC236}">
                <a16:creationId xmlns:a16="http://schemas.microsoft.com/office/drawing/2014/main" id="{3A4C6C65-EBFC-422B-AC12-894FACE7E676}"/>
              </a:ext>
            </a:extLst>
          </p:cNvPr>
          <p:cNvSpPr/>
          <p:nvPr/>
        </p:nvSpPr>
        <p:spPr>
          <a:xfrm>
            <a:off x="4917355" y="946327"/>
            <a:ext cx="1570893" cy="1507846"/>
          </a:xfrm>
          <a:prstGeom prst="flowChartInputOutput">
            <a:avLst/>
          </a:prstGeom>
          <a:blipFill>
            <a:blip r:embed="rId2"/>
            <a:stretch>
              <a:fillRect/>
            </a:stretch>
          </a:blip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692A1C-2B4B-4508-AF14-E7924378BA49}"/>
              </a:ext>
            </a:extLst>
          </p:cNvPr>
          <p:cNvSpPr txBox="1"/>
          <p:nvPr/>
        </p:nvSpPr>
        <p:spPr>
          <a:xfrm>
            <a:off x="6523417" y="1250308"/>
            <a:ext cx="6096000" cy="1200329"/>
          </a:xfrm>
          <a:prstGeom prst="rect">
            <a:avLst/>
          </a:prstGeom>
          <a:noFill/>
        </p:spPr>
        <p:txBody>
          <a:bodyPr wrap="square">
            <a:spAutoFit/>
          </a:bodyPr>
          <a:lstStyle/>
          <a:p>
            <a:r>
              <a:rPr lang="en-US" b="1" dirty="0"/>
              <a:t>Allyson Gale</a:t>
            </a:r>
          </a:p>
          <a:p>
            <a:r>
              <a:rPr lang="en-US" dirty="0"/>
              <a:t>Senior Director of Political Affairs</a:t>
            </a:r>
          </a:p>
          <a:p>
            <a:r>
              <a:rPr lang="en-US" dirty="0">
                <a:hlinkClick r:id="rId3"/>
              </a:rPr>
              <a:t>agale@nafcu.org</a:t>
            </a:r>
            <a:endParaRPr lang="en-US" dirty="0"/>
          </a:p>
          <a:p>
            <a:r>
              <a:rPr lang="en-US" dirty="0"/>
              <a:t>216-469-4908 </a:t>
            </a:r>
          </a:p>
        </p:txBody>
      </p:sp>
      <p:sp>
        <p:nvSpPr>
          <p:cNvPr id="8" name="Flowchart: Data 7">
            <a:extLst>
              <a:ext uri="{FF2B5EF4-FFF2-40B4-BE49-F238E27FC236}">
                <a16:creationId xmlns:a16="http://schemas.microsoft.com/office/drawing/2014/main" id="{F0072DC3-5E22-1BC9-FB93-309DB15EC5D2}"/>
              </a:ext>
            </a:extLst>
          </p:cNvPr>
          <p:cNvSpPr/>
          <p:nvPr/>
        </p:nvSpPr>
        <p:spPr>
          <a:xfrm>
            <a:off x="4589107" y="2563004"/>
            <a:ext cx="1570893" cy="1507846"/>
          </a:xfrm>
          <a:prstGeom prst="flowChartInputOutpu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a:extLst>
              <a:ext uri="{FF2B5EF4-FFF2-40B4-BE49-F238E27FC236}">
                <a16:creationId xmlns:a16="http://schemas.microsoft.com/office/drawing/2014/main" id="{F331DCE6-4DE2-500D-3214-C1B4FE2A02C7}"/>
              </a:ext>
            </a:extLst>
          </p:cNvPr>
          <p:cNvSpPr/>
          <p:nvPr/>
        </p:nvSpPr>
        <p:spPr>
          <a:xfrm>
            <a:off x="4272584" y="4179681"/>
            <a:ext cx="1570893" cy="1507846"/>
          </a:xfrm>
          <a:prstGeom prst="flowChartInputOutput">
            <a:avLst/>
          </a:prstGeom>
          <a:blipFill>
            <a:blip r:embed="rId5"/>
            <a:stretch>
              <a:fillRect/>
            </a:stretch>
          </a:blip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94F701-33F3-C860-E762-D1B270E15545}"/>
              </a:ext>
            </a:extLst>
          </p:cNvPr>
          <p:cNvSpPr txBox="1"/>
          <p:nvPr/>
        </p:nvSpPr>
        <p:spPr>
          <a:xfrm>
            <a:off x="6160000" y="2827004"/>
            <a:ext cx="6096000" cy="1200329"/>
          </a:xfrm>
          <a:prstGeom prst="rect">
            <a:avLst/>
          </a:prstGeom>
          <a:noFill/>
        </p:spPr>
        <p:txBody>
          <a:bodyPr wrap="square">
            <a:spAutoFit/>
          </a:bodyPr>
          <a:lstStyle/>
          <a:p>
            <a:pPr marL="0" marR="0" indent="0" algn="l" rtl="0" eaLnBrk="1" fontAlgn="auto" latinLnBrk="0" hangingPunct="1">
              <a:spcBef>
                <a:spcPts val="0"/>
              </a:spcBef>
              <a:spcAft>
                <a:spcPts val="0"/>
              </a:spcAft>
            </a:pPr>
            <a:r>
              <a:rPr lang="en-US" sz="1800" b="1" i="0" u="none" strike="noStrike" kern="1200" dirty="0">
                <a:effectLst/>
              </a:rPr>
              <a:t>Meghan Brady DiPisa</a:t>
            </a:r>
            <a:endParaRPr lang="en-US" sz="1800" b="0" i="0" u="none" strike="noStrike" dirty="0">
              <a:effectLst/>
            </a:endParaRPr>
          </a:p>
          <a:p>
            <a:pPr marL="0" algn="l" rtl="0" eaLnBrk="1" fontAlgn="t" latinLnBrk="0" hangingPunct="1">
              <a:spcBef>
                <a:spcPts val="0"/>
              </a:spcBef>
              <a:spcAft>
                <a:spcPts val="0"/>
              </a:spcAft>
            </a:pPr>
            <a:r>
              <a:rPr lang="en-US" sz="1800" b="0" i="0" u="none" strike="noStrike" kern="1200" dirty="0">
                <a:effectLst/>
              </a:rPr>
              <a:t>Senior Associate Director of Political Affairs</a:t>
            </a:r>
          </a:p>
          <a:p>
            <a:pPr marL="0" algn="l" rtl="0" eaLnBrk="1" fontAlgn="t" latinLnBrk="0" hangingPunct="1">
              <a:spcBef>
                <a:spcPts val="0"/>
              </a:spcBef>
              <a:spcAft>
                <a:spcPts val="0"/>
              </a:spcAft>
            </a:pPr>
            <a:r>
              <a:rPr lang="en-US" dirty="0">
                <a:hlinkClick r:id="rId6"/>
              </a:rPr>
              <a:t>mdipisa@nafcu.org</a:t>
            </a:r>
            <a:r>
              <a:rPr lang="en-US" dirty="0"/>
              <a:t> </a:t>
            </a:r>
            <a:endParaRPr lang="en-US" sz="1800" b="0" i="0" u="none" strike="noStrike" kern="1200" dirty="0">
              <a:effectLst/>
            </a:endParaRPr>
          </a:p>
          <a:p>
            <a:pPr marL="0" algn="l" rtl="0" eaLnBrk="1" fontAlgn="t" latinLnBrk="0" hangingPunct="1">
              <a:spcBef>
                <a:spcPts val="0"/>
              </a:spcBef>
              <a:spcAft>
                <a:spcPts val="0"/>
              </a:spcAft>
            </a:pPr>
            <a:r>
              <a:rPr lang="en-US" dirty="0"/>
              <a:t>703-842-2837</a:t>
            </a:r>
            <a:endParaRPr lang="en-US" sz="1800" b="0" i="0" u="none" strike="noStrike" dirty="0">
              <a:effectLst/>
            </a:endParaRPr>
          </a:p>
        </p:txBody>
      </p:sp>
      <p:sp>
        <p:nvSpPr>
          <p:cNvPr id="11" name="TextBox 10">
            <a:extLst>
              <a:ext uri="{FF2B5EF4-FFF2-40B4-BE49-F238E27FC236}">
                <a16:creationId xmlns:a16="http://schemas.microsoft.com/office/drawing/2014/main" id="{85C7A036-A3E7-611F-C7AC-49979F643266}"/>
              </a:ext>
            </a:extLst>
          </p:cNvPr>
          <p:cNvSpPr txBox="1"/>
          <p:nvPr/>
        </p:nvSpPr>
        <p:spPr>
          <a:xfrm>
            <a:off x="5843477" y="4483437"/>
            <a:ext cx="6096000" cy="923330"/>
          </a:xfrm>
          <a:prstGeom prst="rect">
            <a:avLst/>
          </a:prstGeom>
          <a:noFill/>
        </p:spPr>
        <p:txBody>
          <a:bodyPr wrap="square">
            <a:spAutoFit/>
          </a:bodyPr>
          <a:lstStyle/>
          <a:p>
            <a:r>
              <a:rPr lang="en-US" b="1" dirty="0"/>
              <a:t>Eric Sneddon</a:t>
            </a:r>
          </a:p>
          <a:p>
            <a:r>
              <a:rPr lang="en-US" dirty="0"/>
              <a:t>Government Affairs Assistant</a:t>
            </a:r>
          </a:p>
          <a:p>
            <a:r>
              <a:rPr lang="en-US" dirty="0">
                <a:hlinkClick r:id="rId7"/>
              </a:rPr>
              <a:t>esneddon@nafcu.org</a:t>
            </a:r>
            <a:r>
              <a:rPr lang="en-US" dirty="0"/>
              <a:t>  </a:t>
            </a:r>
          </a:p>
        </p:txBody>
      </p:sp>
    </p:spTree>
    <p:extLst>
      <p:ext uri="{BB962C8B-B14F-4D97-AF65-F5344CB8AC3E}">
        <p14:creationId xmlns:p14="http://schemas.microsoft.com/office/powerpoint/2010/main" val="255406781"/>
      </p:ext>
    </p:extLst>
  </p:cSld>
  <p:clrMapOvr>
    <a:masterClrMapping/>
  </p:clrMapOvr>
</p:sld>
</file>

<file path=ppt/theme/theme1.xml><?xml version="1.0" encoding="utf-8"?>
<a:theme xmlns:a="http://schemas.openxmlformats.org/drawingml/2006/main" name="NAFCU Theme">
  <a:themeElements>
    <a:clrScheme name="NAFCU">
      <a:dk1>
        <a:srgbClr val="003768"/>
      </a:dk1>
      <a:lt1>
        <a:sysClr val="window" lastClr="FFFFFF"/>
      </a:lt1>
      <a:dk2>
        <a:srgbClr val="0085CA"/>
      </a:dk2>
      <a:lt2>
        <a:srgbClr val="E7E6E6"/>
      </a:lt2>
      <a:accent1>
        <a:srgbClr val="6CC24A"/>
      </a:accent1>
      <a:accent2>
        <a:srgbClr val="69B3E7"/>
      </a:accent2>
      <a:accent3>
        <a:srgbClr val="4C8D2B"/>
      </a:accent3>
      <a:accent4>
        <a:srgbClr val="000000"/>
      </a:accent4>
      <a:accent5>
        <a:srgbClr val="53565A"/>
      </a:accent5>
      <a:accent6>
        <a:srgbClr val="97999B"/>
      </a:accent6>
      <a:hlink>
        <a:srgbClr val="0085CA"/>
      </a:hlink>
      <a:folHlink>
        <a:srgbClr val="69B3E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FCU Theme" id="{CF1030BF-CB12-4014-A0C7-59464BDA9331}" vid="{5D9D11B2-2D3E-4795-9E0B-1B26A390A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5ae1422-d464-438b-a558-ba2fb627e429">
      <UserInfo>
        <DisplayName>Katharine Chura</DisplayName>
        <AccountId>12</AccountId>
        <AccountType/>
      </UserInfo>
      <UserInfo>
        <DisplayName>Kelly Eaton</DisplayName>
        <AccountId>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1A0ECFD725EE45B50B13E0C35C5A63" ma:contentTypeVersion="" ma:contentTypeDescription="Create a new document." ma:contentTypeScope="" ma:versionID="98cb65d72f88f7f8afc9574d8a47e853">
  <xsd:schema xmlns:xsd="http://www.w3.org/2001/XMLSchema" xmlns:xs="http://www.w3.org/2001/XMLSchema" xmlns:p="http://schemas.microsoft.com/office/2006/metadata/properties" xmlns:ns2="05ae1422-d464-438b-a558-ba2fb627e429" targetNamespace="http://schemas.microsoft.com/office/2006/metadata/properties" ma:root="true" ma:fieldsID="d486c5e0ab8a0101166b3f6f22dfb139" ns2:_="">
    <xsd:import namespace="05ae1422-d464-438b-a558-ba2fb627e42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e1422-d464-438b-a558-ba2fb627e4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65E3A-179E-47EC-939B-00A832E618ED}">
  <ds:schemaRefs>
    <ds:schemaRef ds:uri="http://schemas.microsoft.com/sharepoint/v3/contenttype/forms"/>
  </ds:schemaRefs>
</ds:datastoreItem>
</file>

<file path=customXml/itemProps2.xml><?xml version="1.0" encoding="utf-8"?>
<ds:datastoreItem xmlns:ds="http://schemas.openxmlformats.org/officeDocument/2006/customXml" ds:itemID="{4F600B8F-D425-42FF-8F9F-475C82825AD0}">
  <ds:schemaRefs>
    <ds:schemaRef ds:uri="e7082b10-31d4-4f8d-a135-f3dab30124d4"/>
    <ds:schemaRef ds:uri="eaa5068a-14af-473a-9052-c5bc4276a2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9164E7-C3FB-4D00-8E5E-78E833CE5714}"/>
</file>

<file path=docProps/app.xml><?xml version="1.0" encoding="utf-8"?>
<Properties xmlns="http://schemas.openxmlformats.org/officeDocument/2006/extended-properties" xmlns:vt="http://schemas.openxmlformats.org/officeDocument/2006/docPropsVTypes">
  <Template>NAFCU Theme</Template>
  <TotalTime>63</TotalTime>
  <Words>664</Words>
  <Application>Microsoft Office PowerPoint</Application>
  <PresentationFormat>Widescreen</PresentationFormat>
  <Paragraphs>71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Gotham HTF</vt:lpstr>
      <vt:lpstr>Gotham HTF Book</vt:lpstr>
      <vt:lpstr>Gotham HTF Condensed</vt:lpstr>
      <vt:lpstr>NAFCU Theme</vt:lpstr>
      <vt:lpstr>NAFCU/PAC Overview</vt:lpstr>
      <vt:lpstr>WHAT IS A POLITICAL ACTION COMMITTEE?</vt:lpstr>
      <vt:lpstr>Why have a pac?</vt:lpstr>
      <vt:lpstr>nafcu/pac Purpose</vt:lpstr>
      <vt:lpstr>NAFCU/PAC policy priorities</vt:lpstr>
      <vt:lpstr>NAFCU/PAC contributions</vt:lpstr>
      <vt:lpstr>Together, we can further the credit union movement</vt:lpstr>
      <vt:lpstr>FEC REQUIRED DISCLAIMER</vt:lpstr>
      <vt:lpstr>NAFCU/PAC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Chura</dc:creator>
  <cp:lastModifiedBy>Katharine Chura</cp:lastModifiedBy>
  <cp:revision>4</cp:revision>
  <dcterms:created xsi:type="dcterms:W3CDTF">2023-08-16T17:19:40Z</dcterms:created>
  <dcterms:modified xsi:type="dcterms:W3CDTF">2023-10-16T15:35:49Z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0x010100FF1A0ECFD725EE45B50B13E0C35C5A63</vt:lpwstr>
  </property>
  <property fmtid="{D5CDD505-2E9C-101B-9397-08002B2CF9AE}" pid="3" name="MediaServiceImageTags">
    <vt:lpwstr/>
  </property>
</Properties>
</file>